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07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15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78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27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05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4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0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63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80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45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134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2BD-D1FA-402D-9B5F-E9FB914DA33F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64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122BD-D1FA-402D-9B5F-E9FB914DA33F}" type="datetimeFigureOut">
              <a:rPr lang="en-GB" smtClean="0"/>
              <a:t>17/07/2019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C4FAA-54C1-4DE0-82EB-BA20AB905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58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33730" y="110169"/>
            <a:ext cx="11464701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Year 9 French </a:t>
            </a:r>
            <a:r>
              <a:rPr lang="en-GB" sz="24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- </a:t>
            </a:r>
            <a:r>
              <a:rPr lang="en-GB" sz="24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Knowledge Organiser </a:t>
            </a:r>
            <a:r>
              <a:rPr lang="en-GB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1</a:t>
            </a:r>
            <a:r>
              <a:rPr lang="en-GB" sz="24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       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Modulo 1: </a:t>
            </a:r>
            <a:r>
              <a:rPr lang="en-GB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Planète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Facebook</a:t>
            </a:r>
            <a:endParaRPr lang="en-GB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70" y="414049"/>
            <a:ext cx="2751636" cy="32061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70" y="3735608"/>
            <a:ext cx="2794548" cy="2202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942" y="446209"/>
            <a:ext cx="2638138" cy="3121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1122" y="3602884"/>
            <a:ext cx="2638138" cy="15249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7942" y="5127804"/>
            <a:ext cx="2684499" cy="17038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9392" y="414049"/>
            <a:ext cx="3002516" cy="33215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4498" y="3841424"/>
            <a:ext cx="2745087" cy="16695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3233" y="481042"/>
            <a:ext cx="2721254" cy="37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081138" y="3244334"/>
            <a:ext cx="1847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1100" b="1" dirty="0">
              <a:solidFill>
                <a:srgbClr val="0070C0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126718" y="67662"/>
            <a:ext cx="11464701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Year 9 French </a:t>
            </a:r>
            <a:r>
              <a:rPr lang="en-GB" sz="24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- </a:t>
            </a:r>
            <a:r>
              <a:rPr lang="en-GB" sz="24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Knowledge Organiser </a:t>
            </a:r>
            <a:r>
              <a:rPr lang="en-GB" sz="24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1</a:t>
            </a:r>
            <a:r>
              <a:rPr lang="en-GB" sz="2400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       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Modulo 1: </a:t>
            </a:r>
            <a:r>
              <a:rPr lang="en-GB" sz="2400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Planète</a:t>
            </a:r>
            <a:r>
              <a:rPr lang="en-GB" sz="2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Facebook</a:t>
            </a:r>
            <a:endParaRPr lang="en-GB" sz="2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18" y="764601"/>
            <a:ext cx="2611303" cy="1780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296" y="5928814"/>
            <a:ext cx="5824704" cy="775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18" y="3179933"/>
            <a:ext cx="1943319" cy="159181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5890" y="3179933"/>
            <a:ext cx="3121975" cy="20607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8847" y="660283"/>
            <a:ext cx="1692225" cy="21813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8837" y="670762"/>
            <a:ext cx="5409212" cy="21250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718" y="5445986"/>
            <a:ext cx="3887921" cy="12145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5741" y="3206852"/>
            <a:ext cx="2022779" cy="23599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91189" y="4466945"/>
            <a:ext cx="2782103" cy="82711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35811" y="390660"/>
            <a:ext cx="3030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</a:rPr>
              <a:t>NEAR FUTURE</a:t>
            </a:r>
            <a:r>
              <a:rPr lang="en-GB" sz="1100" b="1" dirty="0" smtClean="0">
                <a:solidFill>
                  <a:srgbClr val="FF0000"/>
                </a:solidFill>
              </a:rPr>
              <a:t> </a:t>
            </a:r>
            <a:endParaRPr lang="en-GB" sz="1100" b="1" dirty="0" smtClean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977" y="469856"/>
            <a:ext cx="3030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</a:rPr>
              <a:t>PRESENT TENSE – ER VERBS</a:t>
            </a:r>
            <a:endParaRPr lang="en-GB" sz="1100" b="1" dirty="0" smtClean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87838" y="2918323"/>
            <a:ext cx="3030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</a:rPr>
              <a:t>FORMING THE PLURAL</a:t>
            </a:r>
            <a:endParaRPr lang="en-GB" sz="1100" b="1" dirty="0" smtClean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744" y="2897199"/>
            <a:ext cx="3030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</a:rPr>
              <a:t>DIRECT OBJECT PRONOUNS</a:t>
            </a:r>
            <a:endParaRPr lang="en-GB" sz="1100" b="1" dirty="0" smtClean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5163252"/>
            <a:ext cx="3030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</a:rPr>
              <a:t>THERE IS/ THERE ARE</a:t>
            </a:r>
            <a:endParaRPr lang="en-GB" sz="1100" b="1" dirty="0" smtClean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44904" y="424445"/>
            <a:ext cx="3030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</a:rPr>
              <a:t>PERFECT TENSE</a:t>
            </a:r>
            <a:endParaRPr lang="en-GB" sz="1100" b="1" dirty="0" smtClean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365843" y="4071391"/>
            <a:ext cx="3030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</a:rPr>
              <a:t>QUALIFIERS</a:t>
            </a:r>
            <a:endParaRPr lang="en-GB" sz="1100" b="1" dirty="0" smtClean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35741" y="5656110"/>
            <a:ext cx="3030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</a:rPr>
              <a:t>TIME PHRASES</a:t>
            </a:r>
            <a:endParaRPr lang="en-GB" sz="1100" b="1" dirty="0" smtClean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61087" y="2921327"/>
            <a:ext cx="3030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rgbClr val="FF0000"/>
                </a:solidFill>
              </a:rPr>
              <a:t>CHECKING FOR ACCURACY</a:t>
            </a:r>
            <a:endParaRPr lang="en-GB" sz="11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3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50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Company>Morris Education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Turmo Luengo</dc:creator>
  <cp:lastModifiedBy>Aurora Delgado Flores</cp:lastModifiedBy>
  <cp:revision>68</cp:revision>
  <dcterms:created xsi:type="dcterms:W3CDTF">2019-07-05T08:58:50Z</dcterms:created>
  <dcterms:modified xsi:type="dcterms:W3CDTF">2019-07-17T13:43:06Z</dcterms:modified>
</cp:coreProperties>
</file>