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6907" autoAdjust="0"/>
    <p:restoredTop sz="94660"/>
  </p:normalViewPr>
  <p:slideViewPr>
    <p:cSldViewPr snapToGrid="0">
      <p:cViewPr varScale="1">
        <p:scale>
          <a:sx n="87" d="100"/>
          <a:sy n="87" d="100"/>
        </p:scale>
        <p:origin x="108" y="4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D122BD-D1FA-402D-9B5F-E9FB914DA33F}" type="datetimeFigureOut">
              <a:rPr lang="en-GB" smtClean="0"/>
              <a:t>18/07/2019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5C4FAA-54C1-4DE0-82EB-BA20AB905C7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411599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D122BD-D1FA-402D-9B5F-E9FB914DA33F}" type="datetimeFigureOut">
              <a:rPr lang="en-GB" smtClean="0"/>
              <a:t>18/07/2019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5C4FAA-54C1-4DE0-82EB-BA20AB905C7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367841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D122BD-D1FA-402D-9B5F-E9FB914DA33F}" type="datetimeFigureOut">
              <a:rPr lang="en-GB" smtClean="0"/>
              <a:t>18/07/2019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5C4FAA-54C1-4DE0-82EB-BA20AB905C7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742744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D122BD-D1FA-402D-9B5F-E9FB914DA33F}" type="datetimeFigureOut">
              <a:rPr lang="en-GB" smtClean="0"/>
              <a:t>18/07/2019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5C4FAA-54C1-4DE0-82EB-BA20AB905C7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960578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D122BD-D1FA-402D-9B5F-E9FB914DA33F}" type="datetimeFigureOut">
              <a:rPr lang="en-GB" smtClean="0"/>
              <a:t>18/07/2019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5C4FAA-54C1-4DE0-82EB-BA20AB905C7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420459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D122BD-D1FA-402D-9B5F-E9FB914DA33F}" type="datetimeFigureOut">
              <a:rPr lang="en-GB" smtClean="0"/>
              <a:t>18/07/2019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5C4FAA-54C1-4DE0-82EB-BA20AB905C7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535075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D122BD-D1FA-402D-9B5F-E9FB914DA33F}" type="datetimeFigureOut">
              <a:rPr lang="en-GB" smtClean="0"/>
              <a:t>18/07/2019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5C4FAA-54C1-4DE0-82EB-BA20AB905C7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816322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D122BD-D1FA-402D-9B5F-E9FB914DA33F}" type="datetimeFigureOut">
              <a:rPr lang="en-GB" smtClean="0"/>
              <a:t>18/07/2019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5C4FAA-54C1-4DE0-82EB-BA20AB905C7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488054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D122BD-D1FA-402D-9B5F-E9FB914DA33F}" type="datetimeFigureOut">
              <a:rPr lang="en-GB" smtClean="0"/>
              <a:t>18/07/2019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5C4FAA-54C1-4DE0-82EB-BA20AB905C7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504571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D122BD-D1FA-402D-9B5F-E9FB914DA33F}" type="datetimeFigureOut">
              <a:rPr lang="en-GB" smtClean="0"/>
              <a:t>18/07/2019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5C4FAA-54C1-4DE0-82EB-BA20AB905C7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751344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D122BD-D1FA-402D-9B5F-E9FB914DA33F}" type="datetimeFigureOut">
              <a:rPr lang="en-GB" smtClean="0"/>
              <a:t>18/07/2019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5C4FAA-54C1-4DE0-82EB-BA20AB905C7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606407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D122BD-D1FA-402D-9B5F-E9FB914DA33F}" type="datetimeFigureOut">
              <a:rPr lang="en-GB" smtClean="0"/>
              <a:t>18/07/2019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5C4FAA-54C1-4DE0-82EB-BA20AB905C7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825806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10" Type="http://schemas.openxmlformats.org/officeDocument/2006/relationships/image" Target="../media/image18.png"/><Relationship Id="rId4" Type="http://schemas.openxmlformats.org/officeDocument/2006/relationships/image" Target="../media/image12.png"/><Relationship Id="rId9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2"/>
          <p:cNvSpPr txBox="1">
            <a:spLocks/>
          </p:cNvSpPr>
          <p:nvPr/>
        </p:nvSpPr>
        <p:spPr>
          <a:xfrm>
            <a:off x="133730" y="110169"/>
            <a:ext cx="11464701" cy="380999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GB" b="1" dirty="0" smtClean="0">
                <a:solidFill>
                  <a:schemeClr val="accent6"/>
                </a:solidFill>
                <a:latin typeface="Comic Sans MS" panose="030F0702030302020204" pitchFamily="66" charset="0"/>
              </a:rPr>
              <a:t>Year 9 French </a:t>
            </a:r>
            <a:r>
              <a:rPr lang="en-GB" sz="2400" b="1" dirty="0" smtClean="0">
                <a:solidFill>
                  <a:schemeClr val="accent6"/>
                </a:solidFill>
                <a:latin typeface="Comic Sans MS" panose="030F0702030302020204" pitchFamily="66" charset="0"/>
              </a:rPr>
              <a:t>- Knowledge Organiser </a:t>
            </a:r>
            <a:r>
              <a:rPr lang="en-GB" sz="2400" b="1" dirty="0">
                <a:solidFill>
                  <a:schemeClr val="accent6"/>
                </a:solidFill>
                <a:latin typeface="Comic Sans MS" panose="030F0702030302020204" pitchFamily="66" charset="0"/>
              </a:rPr>
              <a:t>2</a:t>
            </a:r>
            <a:r>
              <a:rPr lang="en-GB" sz="2400" b="1" dirty="0" smtClean="0">
                <a:solidFill>
                  <a:schemeClr val="accent6"/>
                </a:solidFill>
                <a:latin typeface="Comic Sans MS" panose="030F0702030302020204" pitchFamily="66" charset="0"/>
              </a:rPr>
              <a:t>       </a:t>
            </a:r>
            <a:r>
              <a:rPr lang="en-GB" sz="2400" b="1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Module 2: Bien </a:t>
            </a:r>
            <a:r>
              <a:rPr lang="en-GB" sz="2400" b="1" dirty="0" err="1" smtClean="0">
                <a:solidFill>
                  <a:srgbClr val="C00000"/>
                </a:solidFill>
                <a:latin typeface="Comic Sans MS" panose="030F0702030302020204" pitchFamily="66" charset="0"/>
              </a:rPr>
              <a:t>dan</a:t>
            </a:r>
            <a:r>
              <a:rPr lang="en-GB" sz="2400" b="1" dirty="0" err="1" smtClean="0">
                <a:solidFill>
                  <a:srgbClr val="C00000"/>
                </a:solidFill>
                <a:latin typeface="Comic Sans MS" panose="030F0702030302020204" pitchFamily="66" charset="0"/>
              </a:rPr>
              <a:t>s</a:t>
            </a:r>
            <a:r>
              <a:rPr lang="en-GB" sz="2400" b="1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 </a:t>
            </a:r>
            <a:r>
              <a:rPr lang="en-GB" sz="2400" b="1" dirty="0" err="1" smtClean="0">
                <a:solidFill>
                  <a:srgbClr val="C00000"/>
                </a:solidFill>
                <a:latin typeface="Comic Sans MS" panose="030F0702030302020204" pitchFamily="66" charset="0"/>
              </a:rPr>
              <a:t>sa</a:t>
            </a:r>
            <a:r>
              <a:rPr lang="en-GB" sz="2400" b="1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 </a:t>
            </a:r>
            <a:r>
              <a:rPr lang="en-GB" sz="2400" b="1" dirty="0" err="1" smtClean="0">
                <a:solidFill>
                  <a:srgbClr val="C00000"/>
                </a:solidFill>
                <a:latin typeface="Comic Sans MS" panose="030F0702030302020204" pitchFamily="66" charset="0"/>
              </a:rPr>
              <a:t>peau</a:t>
            </a:r>
            <a:endParaRPr lang="en-GB" sz="2400" b="1" dirty="0">
              <a:solidFill>
                <a:srgbClr val="C00000"/>
              </a:solidFill>
              <a:latin typeface="Comic Sans MS" panose="030F0702030302020204" pitchFamily="66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643" y="418199"/>
            <a:ext cx="3263509" cy="337317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643" y="3754325"/>
            <a:ext cx="3307008" cy="274911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97239" y="442434"/>
            <a:ext cx="3240003" cy="200966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17527" y="2485120"/>
            <a:ext cx="3130056" cy="153166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429031" y="4049810"/>
            <a:ext cx="3176417" cy="1019667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728617" y="436604"/>
            <a:ext cx="2576507" cy="3173602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763353" y="3610206"/>
            <a:ext cx="2687312" cy="3261382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485401" y="436604"/>
            <a:ext cx="2574275" cy="3275965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507692" y="3712569"/>
            <a:ext cx="2529691" cy="18617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4822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5081138" y="3244334"/>
            <a:ext cx="184731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en-GB" sz="1100" b="1" dirty="0">
              <a:solidFill>
                <a:srgbClr val="0070C0"/>
              </a:solidFill>
            </a:endParaRPr>
          </a:p>
        </p:txBody>
      </p:sp>
      <p:sp>
        <p:nvSpPr>
          <p:cNvPr id="23" name="Subtitle 2"/>
          <p:cNvSpPr txBox="1">
            <a:spLocks/>
          </p:cNvSpPr>
          <p:nvPr/>
        </p:nvSpPr>
        <p:spPr>
          <a:xfrm>
            <a:off x="126718" y="67662"/>
            <a:ext cx="11464701" cy="380999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GB" b="1" dirty="0" smtClean="0">
                <a:solidFill>
                  <a:schemeClr val="accent6"/>
                </a:solidFill>
                <a:latin typeface="Comic Sans MS" panose="030F0702030302020204" pitchFamily="66" charset="0"/>
              </a:rPr>
              <a:t>Year 9 French </a:t>
            </a:r>
            <a:r>
              <a:rPr lang="en-GB" sz="2400" b="1" dirty="0" smtClean="0">
                <a:solidFill>
                  <a:schemeClr val="accent6"/>
                </a:solidFill>
                <a:latin typeface="Comic Sans MS" panose="030F0702030302020204" pitchFamily="66" charset="0"/>
              </a:rPr>
              <a:t>- Knowledge Organiser </a:t>
            </a:r>
            <a:r>
              <a:rPr lang="en-GB" sz="2400" b="1" dirty="0">
                <a:solidFill>
                  <a:schemeClr val="accent6"/>
                </a:solidFill>
                <a:latin typeface="Comic Sans MS" panose="030F0702030302020204" pitchFamily="66" charset="0"/>
              </a:rPr>
              <a:t>2</a:t>
            </a:r>
            <a:r>
              <a:rPr lang="en-GB" sz="2400" b="1" dirty="0" smtClean="0">
                <a:solidFill>
                  <a:schemeClr val="accent6"/>
                </a:solidFill>
                <a:latin typeface="Comic Sans MS" panose="030F0702030302020204" pitchFamily="66" charset="0"/>
              </a:rPr>
              <a:t>       </a:t>
            </a:r>
            <a:r>
              <a:rPr lang="en-GB" sz="2400" b="1" dirty="0">
                <a:solidFill>
                  <a:srgbClr val="C00000"/>
                </a:solidFill>
                <a:latin typeface="Comic Sans MS" panose="030F0702030302020204" pitchFamily="66" charset="0"/>
              </a:rPr>
              <a:t>Module 2: Bien </a:t>
            </a:r>
            <a:r>
              <a:rPr lang="en-GB" sz="2400" b="1" dirty="0" err="1">
                <a:solidFill>
                  <a:srgbClr val="C00000"/>
                </a:solidFill>
                <a:latin typeface="Comic Sans MS" panose="030F0702030302020204" pitchFamily="66" charset="0"/>
              </a:rPr>
              <a:t>dans</a:t>
            </a:r>
            <a:r>
              <a:rPr lang="en-GB" sz="2400" b="1" dirty="0">
                <a:solidFill>
                  <a:srgbClr val="C00000"/>
                </a:solidFill>
                <a:latin typeface="Comic Sans MS" panose="030F0702030302020204" pitchFamily="66" charset="0"/>
              </a:rPr>
              <a:t> </a:t>
            </a:r>
            <a:r>
              <a:rPr lang="en-GB" sz="2400" b="1" dirty="0" err="1">
                <a:solidFill>
                  <a:srgbClr val="C00000"/>
                </a:solidFill>
                <a:latin typeface="Comic Sans MS" panose="030F0702030302020204" pitchFamily="66" charset="0"/>
              </a:rPr>
              <a:t>sa</a:t>
            </a:r>
            <a:r>
              <a:rPr lang="en-GB" sz="2400" b="1" dirty="0">
                <a:solidFill>
                  <a:srgbClr val="C00000"/>
                </a:solidFill>
                <a:latin typeface="Comic Sans MS" panose="030F0702030302020204" pitchFamily="66" charset="0"/>
              </a:rPr>
              <a:t> </a:t>
            </a:r>
            <a:r>
              <a:rPr lang="en-GB" sz="2400" b="1" dirty="0" err="1">
                <a:solidFill>
                  <a:srgbClr val="C00000"/>
                </a:solidFill>
                <a:latin typeface="Comic Sans MS" panose="030F0702030302020204" pitchFamily="66" charset="0"/>
              </a:rPr>
              <a:t>peau</a:t>
            </a:r>
            <a:endParaRPr lang="en-GB" sz="2400" b="1" dirty="0">
              <a:solidFill>
                <a:srgbClr val="C0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55665" y="641814"/>
            <a:ext cx="303010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b="1" dirty="0" smtClean="0">
                <a:solidFill>
                  <a:srgbClr val="FF0000"/>
                </a:solidFill>
              </a:rPr>
              <a:t>À + ARTICLE</a:t>
            </a:r>
            <a:endParaRPr lang="en-GB" sz="1100" b="1" dirty="0" smtClean="0">
              <a:solidFill>
                <a:srgbClr val="FF0000"/>
              </a:solidFill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2676543" y="2852199"/>
            <a:ext cx="303010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b="1" dirty="0" smtClean="0">
                <a:solidFill>
                  <a:srgbClr val="FF0000"/>
                </a:solidFill>
              </a:rPr>
              <a:t>DEPUIS – for + time phrase</a:t>
            </a:r>
            <a:endParaRPr lang="en-GB" sz="1100" b="1" dirty="0" smtClean="0">
              <a:solidFill>
                <a:srgbClr val="FF0000"/>
              </a:solidFill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68744" y="2897199"/>
            <a:ext cx="303010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b="1" dirty="0" smtClean="0">
                <a:solidFill>
                  <a:srgbClr val="FF0000"/>
                </a:solidFill>
              </a:rPr>
              <a:t>IL FAUT</a:t>
            </a:r>
            <a:endParaRPr lang="en-GB" sz="1100" b="1" dirty="0" smtClean="0">
              <a:solidFill>
                <a:srgbClr val="FF0000"/>
              </a:solidFill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6420349" y="656543"/>
            <a:ext cx="303010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b="1" dirty="0" smtClean="0">
                <a:solidFill>
                  <a:srgbClr val="FF0000"/>
                </a:solidFill>
              </a:rPr>
              <a:t>FUTURE</a:t>
            </a:r>
            <a:r>
              <a:rPr lang="en-GB" sz="1100" b="1" dirty="0" smtClean="0">
                <a:solidFill>
                  <a:srgbClr val="FF0000"/>
                </a:solidFill>
              </a:rPr>
              <a:t> </a:t>
            </a:r>
            <a:r>
              <a:rPr lang="en-GB" sz="1100" b="1" dirty="0" smtClean="0">
                <a:solidFill>
                  <a:srgbClr val="FF0000"/>
                </a:solidFill>
              </a:rPr>
              <a:t>TENSE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2655193" y="641814"/>
            <a:ext cx="303010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b="1" dirty="0" smtClean="0">
                <a:solidFill>
                  <a:srgbClr val="FF0000"/>
                </a:solidFill>
              </a:rPr>
              <a:t>HOW TO SAY ‘WE’</a:t>
            </a:r>
            <a:endParaRPr lang="en-GB" sz="1100" b="1" dirty="0" smtClean="0">
              <a:solidFill>
                <a:srgbClr val="FF0000"/>
              </a:solidFill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55665" y="4490387"/>
            <a:ext cx="303010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b="1" dirty="0" smtClean="0">
                <a:solidFill>
                  <a:srgbClr val="FF0000"/>
                </a:solidFill>
              </a:rPr>
              <a:t>MAKING NEGATIVE SENTENCES</a:t>
            </a:r>
            <a:endParaRPr lang="en-GB" sz="1100" b="1" dirty="0" smtClean="0">
              <a:solidFill>
                <a:srgbClr val="FF0000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744" y="957722"/>
            <a:ext cx="2550680" cy="179517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76543" y="968461"/>
            <a:ext cx="3543981" cy="188373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486" y="3123840"/>
            <a:ext cx="2539500" cy="119928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76543" y="3187290"/>
            <a:ext cx="3522057" cy="116737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32159" y="4087598"/>
            <a:ext cx="2902747" cy="132879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420349" y="972196"/>
            <a:ext cx="2814557" cy="299289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8460" y="4785635"/>
            <a:ext cx="2964981" cy="131666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374445" y="946893"/>
            <a:ext cx="2703012" cy="273949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369594" y="4087598"/>
            <a:ext cx="2707863" cy="17791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0131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458</TotalTime>
  <Words>50</Words>
  <Application>Microsoft Office PowerPoint</Application>
  <PresentationFormat>Widescreen</PresentationFormat>
  <Paragraphs>8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7" baseType="lpstr">
      <vt:lpstr>Arial</vt:lpstr>
      <vt:lpstr>Calibri</vt:lpstr>
      <vt:lpstr>Calibri Light</vt:lpstr>
      <vt:lpstr>Comic Sans MS</vt:lpstr>
      <vt:lpstr>Office Theme</vt:lpstr>
      <vt:lpstr>PowerPoint Presentation</vt:lpstr>
      <vt:lpstr>PowerPoint Presentation</vt:lpstr>
    </vt:vector>
  </TitlesOfParts>
  <Company>Morris Education Trust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Marina Turmo Luengo</dc:creator>
  <cp:lastModifiedBy>Aurora Delgado Flores</cp:lastModifiedBy>
  <cp:revision>88</cp:revision>
  <dcterms:created xsi:type="dcterms:W3CDTF">2019-07-05T08:58:50Z</dcterms:created>
  <dcterms:modified xsi:type="dcterms:W3CDTF">2019-07-18T09:23:41Z</dcterms:modified>
</cp:coreProperties>
</file>