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1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3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6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2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6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B0AE-0984-4003-99C5-7C233D7708ED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8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44" y="14576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2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2: ¡Orientate!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9" y="588491"/>
            <a:ext cx="58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COMPLEX STRUCTURE; </a:t>
            </a:r>
            <a:r>
              <a:rPr lang="en-GB" sz="1400" b="1" dirty="0" smtClean="0">
                <a:solidFill>
                  <a:srgbClr val="FF0000"/>
                </a:solidFill>
              </a:rPr>
              <a:t>TENER QUE + INFINITIVE 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r>
              <a:rPr lang="en-GB" sz="1400" dirty="0" smtClean="0"/>
              <a:t>To say what you have to do, you use </a:t>
            </a:r>
            <a:r>
              <a:rPr lang="en-GB" sz="1400" b="1" dirty="0" err="1" smtClean="0"/>
              <a:t>tener</a:t>
            </a:r>
            <a:r>
              <a:rPr lang="en-GB" sz="1400" b="1" dirty="0" smtClean="0"/>
              <a:t> que + infinitive 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3461" y="2174734"/>
            <a:ext cx="5419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ADJECTIVE AGREEMENT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dirty="0" smtClean="0"/>
              <a:t>Adjectives describe nouns. Their endings change to agree with the noun they  describe both in gender and in number.  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9844" y="4156413"/>
            <a:ext cx="513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NEAR FUTURE TENSE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 smtClean="0"/>
              <a:t>You use the Near Future to say what you’re going to do. To form it, use the </a:t>
            </a:r>
            <a:r>
              <a:rPr lang="en-GB" sz="1400" b="1" dirty="0" smtClean="0"/>
              <a:t>present tense or IR </a:t>
            </a:r>
            <a:r>
              <a:rPr lang="en-GB" sz="1400" dirty="0" smtClean="0"/>
              <a:t>(to go) </a:t>
            </a:r>
            <a:r>
              <a:rPr lang="en-GB" sz="1400" b="1" dirty="0" smtClean="0"/>
              <a:t>+ a + Verb in the infinitive</a:t>
            </a:r>
          </a:p>
          <a:p>
            <a:r>
              <a:rPr lang="en-GB" sz="1400" b="1" dirty="0" smtClean="0"/>
              <a:t>Examples:</a:t>
            </a:r>
          </a:p>
          <a:p>
            <a:r>
              <a:rPr lang="en-GB" sz="1400" b="1" dirty="0" err="1" smtClean="0"/>
              <a:t>Voy</a:t>
            </a:r>
            <a:r>
              <a:rPr lang="en-GB" sz="1400" b="1" dirty="0" smtClean="0"/>
              <a:t> a </a:t>
            </a:r>
            <a:r>
              <a:rPr lang="en-GB" sz="1400" b="1" dirty="0" err="1" smtClean="0"/>
              <a:t>ganar</a:t>
            </a:r>
            <a:r>
              <a:rPr lang="en-GB" sz="1400" b="1" dirty="0" smtClean="0"/>
              <a:t> </a:t>
            </a:r>
            <a:r>
              <a:rPr lang="en-GB" sz="1400" dirty="0" err="1" smtClean="0"/>
              <a:t>dinero</a:t>
            </a:r>
            <a:r>
              <a:rPr lang="en-GB" sz="1400" dirty="0" smtClean="0"/>
              <a:t> – I am going to earn money</a:t>
            </a:r>
          </a:p>
          <a:p>
            <a:r>
              <a:rPr lang="en-GB" sz="1400" b="1" dirty="0" err="1" smtClean="0"/>
              <a:t>Vamos</a:t>
            </a:r>
            <a:r>
              <a:rPr lang="en-GB" sz="1400" b="1" dirty="0" smtClean="0"/>
              <a:t> a </a:t>
            </a:r>
            <a:r>
              <a:rPr lang="en-GB" sz="1400" b="1" dirty="0" err="1" smtClean="0"/>
              <a:t>viajar</a:t>
            </a:r>
            <a:r>
              <a:rPr lang="en-GB" sz="1400" b="1" dirty="0" smtClean="0"/>
              <a:t> </a:t>
            </a:r>
            <a:r>
              <a:rPr lang="en-GB" sz="1400" dirty="0" smtClean="0"/>
              <a:t>mucho – we are going to travel a lot</a:t>
            </a:r>
          </a:p>
          <a:p>
            <a:endParaRPr lang="en-GB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1" y="1099769"/>
            <a:ext cx="5193130" cy="917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1" y="3299643"/>
            <a:ext cx="1539265" cy="762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54" y="2929719"/>
            <a:ext cx="3933927" cy="1132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740" y="5535351"/>
            <a:ext cx="5091736" cy="122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72" y="5118187"/>
            <a:ext cx="4223699" cy="17549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15576" y="568379"/>
            <a:ext cx="575598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DIFFERENT TIME FRAMES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reach a higher level, you need to show that you can use verbs in the present, the </a:t>
            </a:r>
            <a:r>
              <a:rPr lang="en-GB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preterite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near future tense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Remember that regular and irregular verbs take different endings in each tense and stem-changing verbs may also change their spelling in the stem or main part of the verb .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576" y="3355182"/>
            <a:ext cx="6127455" cy="1755152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76" y="1790142"/>
            <a:ext cx="5841076" cy="146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8560" y="84524"/>
            <a:ext cx="12014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9 - 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2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¡Orientate!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12" y="526787"/>
            <a:ext cx="5929147" cy="204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12" y="2571319"/>
            <a:ext cx="5929147" cy="1398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" y="465524"/>
            <a:ext cx="6013002" cy="1176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0" y="1654122"/>
            <a:ext cx="6227455" cy="1422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" y="3044622"/>
            <a:ext cx="6127178" cy="1935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6" y="4979785"/>
            <a:ext cx="6192959" cy="163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836" y="4012204"/>
            <a:ext cx="2774104" cy="2465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940" y="4181020"/>
            <a:ext cx="3101746" cy="23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192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14</cp:revision>
  <dcterms:created xsi:type="dcterms:W3CDTF">2019-06-21T12:25:21Z</dcterms:created>
  <dcterms:modified xsi:type="dcterms:W3CDTF">2019-07-03T09:46:01Z</dcterms:modified>
</cp:coreProperties>
</file>