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7" indent="0" algn="ctr">
              <a:buNone/>
              <a:defRPr sz="1600"/>
            </a:lvl8pPr>
            <a:lvl9pPr marL="365758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6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5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8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9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7" indent="0">
              <a:buNone/>
              <a:defRPr sz="2000"/>
            </a:lvl8pPr>
            <a:lvl9pPr marL="365758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9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8287-979F-49B3-BD7E-ADE48967A659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1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4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16117"/>
            <a:ext cx="12014200" cy="3810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</a:t>
            </a:r>
            <a:r>
              <a:rPr lang="en-GB" sz="2600" b="1">
                <a:solidFill>
                  <a:schemeClr val="accent6"/>
                </a:solidFill>
                <a:latin typeface="Comic Sans MS" panose="030F0702030302020204" pitchFamily="66" charset="0"/>
              </a:rPr>
              <a:t>Organiser </a:t>
            </a:r>
            <a:r>
              <a:rPr lang="en-GB" sz="2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3</a:t>
            </a:r>
            <a:r>
              <a:rPr lang="en-GB" sz="26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3: ¡A comer!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66" y="465994"/>
            <a:ext cx="5981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NEGATIVES 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28" y="2524354"/>
            <a:ext cx="588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TU, USTED, USTEDES</a:t>
            </a:r>
            <a:r>
              <a:rPr lang="en-GB" sz="1400" b="1" u="sng" dirty="0" smtClean="0">
                <a:solidFill>
                  <a:srgbClr val="FF0000"/>
                </a:solidFill>
              </a:rPr>
              <a:t>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877581" y="773771"/>
            <a:ext cx="57559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USING THREE TENSES TOGETHER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" y="773771"/>
            <a:ext cx="5564386" cy="15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" y="2869122"/>
            <a:ext cx="5564387" cy="123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1828" y="4261141"/>
            <a:ext cx="5984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NEAR  FUTURE </a:t>
            </a:r>
            <a:r>
              <a:rPr lang="en-GB" sz="1400" b="1" u="sng" dirty="0" smtClean="0">
                <a:solidFill>
                  <a:srgbClr val="FF0000"/>
                </a:solidFill>
              </a:rPr>
              <a:t>TENSE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dirty="0" smtClean="0"/>
              <a:t>You use the Near Future to say what you’re going to do. To form it, use the </a:t>
            </a:r>
            <a:r>
              <a:rPr lang="en-GB" sz="1400" b="1" dirty="0" smtClean="0"/>
              <a:t>present tense or IR </a:t>
            </a:r>
            <a:r>
              <a:rPr lang="en-GB" sz="1400" dirty="0" smtClean="0"/>
              <a:t>(to go) </a:t>
            </a:r>
            <a:r>
              <a:rPr lang="en-GB" sz="1400" b="1" dirty="0" smtClean="0"/>
              <a:t>+ a + Verb in the infinitive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3" y="4999805"/>
            <a:ext cx="5049991" cy="134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81" y="1265852"/>
            <a:ext cx="5630409" cy="14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81" y="2832131"/>
            <a:ext cx="5769564" cy="171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907166" y="4692028"/>
            <a:ext cx="57559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 time expressions for context:</a:t>
            </a:r>
            <a:endParaRPr lang="en-GB" sz="1400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81" y="5097372"/>
            <a:ext cx="5755987" cy="7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340551" y="84731"/>
            <a:ext cx="12014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39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6" indent="0" algn="ctr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95" indent="0" algn="ctr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93" indent="0" algn="ctr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91" indent="0" algn="ctr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89" indent="0" algn="ctr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87" indent="0" algn="ctr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84" indent="0" algn="ctr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00" b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3       </a:t>
            </a:r>
            <a:r>
              <a:rPr lang="en-GB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3: ¡A comer!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7" y="435141"/>
            <a:ext cx="5420880" cy="18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7" y="2279453"/>
            <a:ext cx="5371726" cy="2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" y="4420420"/>
            <a:ext cx="5550744" cy="2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04" y="557622"/>
            <a:ext cx="6099044" cy="15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05" y="2156971"/>
            <a:ext cx="5602656" cy="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04" y="3027955"/>
            <a:ext cx="6019621" cy="5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75" y="3616339"/>
            <a:ext cx="6239902" cy="12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07" y="4976270"/>
            <a:ext cx="6455501" cy="172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5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80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Mark</cp:lastModifiedBy>
  <cp:revision>19</cp:revision>
  <cp:lastPrinted>2019-07-02T19:00:50Z</cp:lastPrinted>
  <dcterms:created xsi:type="dcterms:W3CDTF">2019-06-21T11:09:53Z</dcterms:created>
  <dcterms:modified xsi:type="dcterms:W3CDTF">2019-07-02T19:03:59Z</dcterms:modified>
</cp:coreProperties>
</file>