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599988" cy="7559675"/>
  <p:notesSz cx="6877050" cy="100028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64" y="-108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0" y="27286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5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Ciudad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1" y="435976"/>
            <a:ext cx="6148582" cy="23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1" y="2882997"/>
            <a:ext cx="6148582" cy="61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7" y="3626560"/>
            <a:ext cx="6261122" cy="23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7" y="6110031"/>
            <a:ext cx="6204852" cy="13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61" y="309367"/>
            <a:ext cx="6071726" cy="231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15" y="2620508"/>
            <a:ext cx="5851307" cy="132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64" y="3945426"/>
            <a:ext cx="6079123" cy="12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15" y="5150734"/>
            <a:ext cx="5803191" cy="93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15" y="6086548"/>
            <a:ext cx="5982078" cy="14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9501" y="854176"/>
            <a:ext cx="5872175" cy="80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‘A’, ‘SOME’, ‘MANY’</a:t>
            </a:r>
            <a:endParaRPr lang="en-GB" sz="1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dirty="0" smtClean="0"/>
              <a:t>The words for ‘a’, ‘some’ and ‘many’ change according to the gender of the noun and whether it is singular or plural.</a:t>
            </a:r>
            <a:endParaRPr lang="en-GB" sz="1400" dirty="0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70320" y="2837927"/>
            <a:ext cx="5872175" cy="6083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 dirty="0" smtClean="0">
                <a:solidFill>
                  <a:srgbClr val="FF0000"/>
                </a:solidFill>
              </a:rPr>
              <a:t>PRESENT TENSE </a:t>
            </a:r>
            <a:r>
              <a:rPr lang="en-GB" sz="1400" b="1" u="sng" dirty="0" smtClean="0">
                <a:solidFill>
                  <a:srgbClr val="FF0000"/>
                </a:solidFill>
              </a:rPr>
              <a:t>IRREGUULAR VERB IR</a:t>
            </a:r>
            <a:endParaRPr lang="en-GB" sz="1400" b="1" u="sng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 smtClean="0"/>
              <a:t>IR </a:t>
            </a:r>
            <a:r>
              <a:rPr lang="en-GB" sz="1400" dirty="0" smtClean="0"/>
              <a:t>(to go) is a key irregular verb</a:t>
            </a:r>
            <a:endParaRPr lang="en-GB" sz="1400" b="1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70320" y="27286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Year 7 -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5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5: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Ciudad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" y="1690800"/>
            <a:ext cx="5468571" cy="9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" y="3502796"/>
            <a:ext cx="4146601" cy="108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69" y="4165802"/>
            <a:ext cx="1984222" cy="8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0320" y="4994863"/>
            <a:ext cx="546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STEM-CHANGING VERB QUERER: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b="1" dirty="0" smtClean="0"/>
              <a:t>QUERER </a:t>
            </a:r>
            <a:r>
              <a:rPr lang="en-GB" sz="1400" dirty="0" smtClean="0"/>
              <a:t>(to want) is a </a:t>
            </a:r>
            <a:r>
              <a:rPr lang="en-GB" sz="1400" dirty="0"/>
              <a:t>s</a:t>
            </a:r>
            <a:r>
              <a:rPr lang="en-GB" sz="1400" dirty="0" smtClean="0"/>
              <a:t>tem-changing verb.  It has  regular </a:t>
            </a:r>
            <a:r>
              <a:rPr lang="en-GB" sz="1400" dirty="0" smtClean="0"/>
              <a:t>endings, but some parts of the verb change the vowel in the </a:t>
            </a:r>
            <a:r>
              <a:rPr lang="en-GB" sz="1400" dirty="0" smtClean="0"/>
              <a:t>‘stem</a:t>
            </a:r>
            <a:r>
              <a:rPr lang="en-GB" sz="1400" dirty="0" smtClean="0"/>
              <a:t>’. Some people call these ‘boots’ verbs.</a:t>
            </a:r>
            <a:endParaRPr lang="en-GB" sz="1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6" y="6162407"/>
            <a:ext cx="4573678" cy="10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33890" y="997407"/>
            <a:ext cx="625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NEAR  FUTURE TENSE</a:t>
            </a:r>
            <a:r>
              <a:rPr lang="en-GB" sz="1400" b="1" dirty="0" smtClean="0">
                <a:solidFill>
                  <a:srgbClr val="FF0000"/>
                </a:solidFill>
              </a:rPr>
              <a:t>: 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dirty="0" smtClean="0"/>
              <a:t>You use the Near Future to say what you’re going to do. To form it, use the </a:t>
            </a:r>
            <a:r>
              <a:rPr lang="en-GB" sz="1400" b="1" dirty="0" smtClean="0"/>
              <a:t>present tense or IR </a:t>
            </a:r>
            <a:r>
              <a:rPr lang="en-GB" sz="1400" dirty="0" smtClean="0"/>
              <a:t>(to go) </a:t>
            </a:r>
            <a:r>
              <a:rPr lang="en-GB" sz="1400" b="1" dirty="0" smtClean="0"/>
              <a:t>+ a + Verb in the infinitive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27" y="1946017"/>
            <a:ext cx="2482527" cy="20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33890" y="4540645"/>
            <a:ext cx="6252668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USING TWO TENSES TOGETHER</a:t>
            </a:r>
            <a:r>
              <a:rPr lang="en-GB" sz="1400" b="1" dirty="0" smtClean="0">
                <a:solidFill>
                  <a:srgbClr val="FF0000"/>
                </a:solidFill>
              </a:rPr>
              <a:t>: 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dirty="0" smtClean="0"/>
              <a:t>To reach a higher level, you need to show that </a:t>
            </a:r>
            <a:r>
              <a:rPr lang="en-GB" sz="1400" dirty="0" smtClean="0"/>
              <a:t>you can use two tenses, for example </a:t>
            </a:r>
            <a:r>
              <a:rPr lang="en-GB" sz="1400" b="1" dirty="0" smtClean="0"/>
              <a:t>present tense </a:t>
            </a:r>
            <a:r>
              <a:rPr lang="en-GB" sz="1400" dirty="0" smtClean="0"/>
              <a:t>and </a:t>
            </a:r>
            <a:r>
              <a:rPr lang="en-GB" sz="1400" b="1" dirty="0" smtClean="0"/>
              <a:t>near future tense.</a:t>
            </a:r>
          </a:p>
          <a:p>
            <a:endParaRPr lang="en-GB" sz="1400" b="1" dirty="0"/>
          </a:p>
          <a:p>
            <a:r>
              <a:rPr lang="en-GB" sz="1400" dirty="0" err="1" smtClean="0"/>
              <a:t>Normalmente</a:t>
            </a:r>
            <a:r>
              <a:rPr lang="en-GB" sz="1400" dirty="0" smtClean="0"/>
              <a:t>, el fin de </a:t>
            </a:r>
            <a:r>
              <a:rPr lang="en-GB" sz="1400" dirty="0" err="1" smtClean="0"/>
              <a:t>semana</a:t>
            </a:r>
            <a:r>
              <a:rPr lang="en-GB" sz="1400" dirty="0" smtClean="0"/>
              <a:t>  </a:t>
            </a:r>
            <a:r>
              <a:rPr lang="en-GB" sz="1400" dirty="0" err="1" smtClean="0"/>
              <a:t>mis</a:t>
            </a:r>
            <a:r>
              <a:rPr lang="en-GB" sz="1400" dirty="0" smtClean="0"/>
              <a:t> amigos y </a:t>
            </a:r>
            <a:r>
              <a:rPr lang="en-GB" sz="1400" dirty="0" err="1" smtClean="0"/>
              <a:t>yo</a:t>
            </a:r>
            <a:r>
              <a:rPr lang="en-GB" sz="1400" dirty="0" smtClean="0"/>
              <a:t> </a:t>
            </a:r>
            <a:r>
              <a:rPr lang="en-GB" sz="1400" b="1" dirty="0" err="1" smtClean="0"/>
              <a:t>vamos</a:t>
            </a:r>
            <a:r>
              <a:rPr lang="en-GB" sz="1400" b="1" dirty="0" smtClean="0"/>
              <a:t> </a:t>
            </a:r>
            <a:r>
              <a:rPr lang="en-GB" sz="1400" dirty="0" smtClean="0"/>
              <a:t>al </a:t>
            </a:r>
            <a:r>
              <a:rPr lang="en-GB" sz="1400" dirty="0" err="1" smtClean="0"/>
              <a:t>parque</a:t>
            </a:r>
            <a:r>
              <a:rPr lang="en-GB" sz="1400" dirty="0" smtClean="0"/>
              <a:t> y </a:t>
            </a:r>
            <a:r>
              <a:rPr lang="en-GB" sz="1400" b="1" dirty="0" err="1" smtClean="0"/>
              <a:t>jugamos</a:t>
            </a:r>
            <a:r>
              <a:rPr lang="en-GB" sz="1400" b="1" dirty="0" smtClean="0"/>
              <a:t> </a:t>
            </a:r>
            <a:r>
              <a:rPr lang="en-GB" sz="1400" dirty="0" smtClean="0"/>
              <a:t>al </a:t>
            </a:r>
            <a:r>
              <a:rPr lang="en-GB" sz="1400" dirty="0" err="1" smtClean="0"/>
              <a:t>fútbol</a:t>
            </a:r>
            <a:r>
              <a:rPr lang="en-GB" sz="1400" dirty="0" smtClean="0"/>
              <a:t>. Sin embargo, el </a:t>
            </a:r>
            <a:r>
              <a:rPr lang="en-GB" sz="1400" dirty="0" err="1" smtClean="0"/>
              <a:t>próximo</a:t>
            </a:r>
            <a:r>
              <a:rPr lang="en-GB" sz="1400" dirty="0" smtClean="0"/>
              <a:t> </a:t>
            </a:r>
            <a:r>
              <a:rPr lang="en-GB" sz="1400" dirty="0" err="1" smtClean="0"/>
              <a:t>domingo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vamos</a:t>
            </a:r>
            <a:r>
              <a:rPr lang="en-GB" sz="1400" b="1" dirty="0" smtClean="0"/>
              <a:t> a </a:t>
            </a:r>
            <a:r>
              <a:rPr lang="en-GB" sz="1400" b="1" dirty="0" err="1" smtClean="0"/>
              <a:t>ir</a:t>
            </a:r>
            <a:r>
              <a:rPr lang="en-GB" sz="1400" b="1" dirty="0" smtClean="0"/>
              <a:t> </a:t>
            </a:r>
            <a:r>
              <a:rPr lang="en-GB" sz="1400" dirty="0" smtClean="0"/>
              <a:t>al </a:t>
            </a:r>
            <a:r>
              <a:rPr lang="en-GB" sz="1400" dirty="0" err="1" smtClean="0"/>
              <a:t>centro</a:t>
            </a:r>
            <a:r>
              <a:rPr lang="en-GB" sz="1400" dirty="0" smtClean="0"/>
              <a:t> </a:t>
            </a:r>
            <a:r>
              <a:rPr lang="en-GB" sz="1400" dirty="0" err="1" smtClean="0"/>
              <a:t>comercial</a:t>
            </a:r>
            <a:r>
              <a:rPr lang="en-GB" sz="1400" dirty="0" smtClean="0"/>
              <a:t> y </a:t>
            </a:r>
            <a:r>
              <a:rPr lang="en-GB" sz="1400" b="1" dirty="0" err="1" smtClean="0"/>
              <a:t>vamos</a:t>
            </a:r>
            <a:r>
              <a:rPr lang="en-GB" sz="1400" b="1" dirty="0" smtClean="0"/>
              <a:t> a comer </a:t>
            </a:r>
            <a:r>
              <a:rPr lang="en-GB" sz="1400" dirty="0" err="1" smtClean="0"/>
              <a:t>en</a:t>
            </a:r>
            <a:r>
              <a:rPr lang="en-GB" sz="1400" dirty="0" smtClean="0"/>
              <a:t> un </a:t>
            </a:r>
            <a:r>
              <a:rPr lang="en-GB" sz="1400" dirty="0" err="1" smtClean="0"/>
              <a:t>restaurante</a:t>
            </a:r>
            <a:r>
              <a:rPr lang="en-GB" sz="1400" b="1" dirty="0" smtClean="0"/>
              <a:t>.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84864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226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Mark</cp:lastModifiedBy>
  <cp:revision>38</cp:revision>
  <cp:lastPrinted>2019-07-02T14:03:11Z</cp:lastPrinted>
  <dcterms:created xsi:type="dcterms:W3CDTF">2019-06-21T08:23:23Z</dcterms:created>
  <dcterms:modified xsi:type="dcterms:W3CDTF">2019-07-02T14:04:19Z</dcterms:modified>
</cp:coreProperties>
</file>