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0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3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7798" y="0"/>
            <a:ext cx="11464701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GCSE 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Spanish F - Knowledge Organiser </a:t>
            </a: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3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3: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Mi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gente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(theme: identity and culture)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4" y="401179"/>
            <a:ext cx="5136601" cy="1614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69" y="2011160"/>
            <a:ext cx="5129606" cy="919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69" y="2924833"/>
            <a:ext cx="5119430" cy="855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68" y="3780775"/>
            <a:ext cx="5128131" cy="614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79" y="4395616"/>
            <a:ext cx="5074986" cy="700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79" y="5126806"/>
            <a:ext cx="5074986" cy="1034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205" y="380999"/>
            <a:ext cx="5678634" cy="16301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8029" y="2011159"/>
            <a:ext cx="5688810" cy="20772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0719" y="4080310"/>
            <a:ext cx="5716120" cy="9887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8205" y="5096081"/>
            <a:ext cx="5678634" cy="514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8205" y="5584368"/>
            <a:ext cx="5678634" cy="9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223" y="447674"/>
            <a:ext cx="376176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u="sng" dirty="0" smtClean="0">
                <a:solidFill>
                  <a:srgbClr val="FF0000"/>
                </a:solidFill>
              </a:rPr>
              <a:t>LEARNING OBJECTIVE</a:t>
            </a:r>
            <a:r>
              <a:rPr lang="en-GB" sz="1050" b="1" dirty="0" smtClean="0">
                <a:solidFill>
                  <a:srgbClr val="FF0000"/>
                </a:solidFill>
              </a:rPr>
              <a:t>: </a:t>
            </a:r>
            <a:r>
              <a:rPr lang="en-GB" sz="1050" b="1" dirty="0" err="1" smtClean="0"/>
              <a:t>Puedo</a:t>
            </a:r>
            <a:r>
              <a:rPr lang="en-GB" sz="1050" b="1" dirty="0" smtClean="0"/>
              <a:t> </a:t>
            </a:r>
            <a:r>
              <a:rPr lang="en-GB" sz="1050" b="1" dirty="0" err="1" smtClean="0"/>
              <a:t>hablar</a:t>
            </a:r>
            <a:r>
              <a:rPr lang="en-GB" sz="1050" b="1" dirty="0" smtClean="0"/>
              <a:t> y </a:t>
            </a:r>
            <a:r>
              <a:rPr lang="en-GB" sz="1050" b="1" dirty="0" err="1" smtClean="0"/>
              <a:t>dar</a:t>
            </a:r>
            <a:r>
              <a:rPr lang="en-GB" sz="1050" b="1" dirty="0" smtClean="0"/>
              <a:t> mi  </a:t>
            </a:r>
            <a:r>
              <a:rPr lang="en-GB" sz="1050" b="1" dirty="0" err="1" smtClean="0"/>
              <a:t>opinión</a:t>
            </a:r>
            <a:r>
              <a:rPr lang="en-GB" sz="1050" b="1" dirty="0" smtClean="0"/>
              <a:t> </a:t>
            </a:r>
            <a:r>
              <a:rPr lang="en-GB" sz="1050" b="1" dirty="0" err="1" smtClean="0"/>
              <a:t>justificada</a:t>
            </a:r>
            <a:r>
              <a:rPr lang="en-GB" sz="1050" b="1" dirty="0" smtClean="0"/>
              <a:t> </a:t>
            </a:r>
            <a:r>
              <a:rPr lang="en-GB" sz="1050" b="1" dirty="0" err="1" smtClean="0"/>
              <a:t>sobre</a:t>
            </a:r>
            <a:r>
              <a:rPr lang="en-GB" sz="105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/>
              <a:t>La </a:t>
            </a:r>
            <a:r>
              <a:rPr lang="en-GB" sz="1050" dirty="0" err="1" smtClean="0"/>
              <a:t>familia</a:t>
            </a:r>
            <a:r>
              <a:rPr lang="en-GB" sz="1050" dirty="0" smtClean="0"/>
              <a:t>, </a:t>
            </a:r>
            <a:r>
              <a:rPr lang="en-GB" sz="1050" dirty="0" err="1" smtClean="0"/>
              <a:t>qué</a:t>
            </a:r>
            <a:r>
              <a:rPr lang="en-GB" sz="1050" dirty="0" smtClean="0"/>
              <a:t> </a:t>
            </a:r>
            <a:r>
              <a:rPr lang="en-GB" sz="1050" dirty="0" err="1" smtClean="0"/>
              <a:t>hacemos</a:t>
            </a:r>
            <a:r>
              <a:rPr lang="en-GB" sz="1050" dirty="0" smtClean="0"/>
              <a:t> </a:t>
            </a:r>
            <a:r>
              <a:rPr lang="en-GB" sz="1050" dirty="0" err="1" smtClean="0"/>
              <a:t>en</a:t>
            </a:r>
            <a:r>
              <a:rPr lang="en-GB" sz="1050" dirty="0" smtClean="0"/>
              <a:t> </a:t>
            </a:r>
            <a:r>
              <a:rPr lang="en-GB" sz="1050" dirty="0" err="1" smtClean="0"/>
              <a:t>familia</a:t>
            </a:r>
            <a:r>
              <a:rPr lang="en-GB" sz="1050" dirty="0" smtClean="0"/>
              <a:t>, y </a:t>
            </a:r>
            <a:r>
              <a:rPr lang="en-GB" sz="1050" dirty="0" err="1" smtClean="0"/>
              <a:t>cómo</a:t>
            </a:r>
            <a:r>
              <a:rPr lang="en-GB" sz="1050" dirty="0" smtClean="0"/>
              <a:t> </a:t>
            </a:r>
            <a:r>
              <a:rPr lang="en-GB" sz="1050" dirty="0" err="1" smtClean="0"/>
              <a:t>es</a:t>
            </a:r>
            <a:r>
              <a:rPr lang="en-GB" sz="1050" dirty="0" smtClean="0"/>
              <a:t> mi </a:t>
            </a:r>
            <a:r>
              <a:rPr lang="en-GB" sz="1050" dirty="0" err="1" smtClean="0"/>
              <a:t>familia</a:t>
            </a:r>
            <a:r>
              <a:rPr lang="en-GB" sz="105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/>
              <a:t>Las </a:t>
            </a:r>
            <a:r>
              <a:rPr lang="en-GB" sz="1050" dirty="0" err="1" smtClean="0"/>
              <a:t>redes</a:t>
            </a:r>
            <a:r>
              <a:rPr lang="en-GB" sz="1050" dirty="0" smtClean="0"/>
              <a:t> </a:t>
            </a:r>
            <a:r>
              <a:rPr lang="en-GB" sz="1050" dirty="0" err="1" smtClean="0"/>
              <a:t>sociales</a:t>
            </a:r>
            <a:r>
              <a:rPr lang="en-GB" sz="1050" dirty="0" smtClean="0"/>
              <a:t> y </a:t>
            </a:r>
            <a:r>
              <a:rPr lang="en-GB" sz="1050" dirty="0" err="1" smtClean="0"/>
              <a:t>mis</a:t>
            </a:r>
            <a:r>
              <a:rPr lang="en-GB" sz="1050" dirty="0" smtClean="0"/>
              <a:t> </a:t>
            </a:r>
            <a:r>
              <a:rPr lang="en-GB" sz="1050" dirty="0" err="1" smtClean="0"/>
              <a:t>aplicaciones</a:t>
            </a:r>
            <a:r>
              <a:rPr lang="en-GB" sz="1050" dirty="0" smtClean="0"/>
              <a:t> </a:t>
            </a:r>
            <a:r>
              <a:rPr lang="en-GB" sz="1050" dirty="0" err="1" smtClean="0"/>
              <a:t>favoritas</a:t>
            </a:r>
            <a:endParaRPr lang="en-GB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err="1" smtClean="0"/>
              <a:t>Cómo</a:t>
            </a:r>
            <a:r>
              <a:rPr lang="en-GB" sz="1050" dirty="0" smtClean="0"/>
              <a:t> </a:t>
            </a:r>
            <a:r>
              <a:rPr lang="en-GB" sz="1050" dirty="0" err="1" smtClean="0"/>
              <a:t>prefiero</a:t>
            </a:r>
            <a:r>
              <a:rPr lang="en-GB" sz="1050" dirty="0" smtClean="0"/>
              <a:t> leer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err="1" smtClean="0"/>
              <a:t>Cómo</a:t>
            </a:r>
            <a:r>
              <a:rPr lang="en-GB" sz="1050" dirty="0" smtClean="0"/>
              <a:t> </a:t>
            </a:r>
            <a:r>
              <a:rPr lang="en-GB" sz="1050" dirty="0" err="1" smtClean="0"/>
              <a:t>describir</a:t>
            </a:r>
            <a:r>
              <a:rPr lang="en-GB" sz="1050" dirty="0" smtClean="0"/>
              <a:t> a </a:t>
            </a:r>
            <a:r>
              <a:rPr lang="en-GB" sz="1050" dirty="0" err="1" smtClean="0"/>
              <a:t>otros</a:t>
            </a:r>
            <a:endParaRPr lang="en-GB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err="1" smtClean="0"/>
              <a:t>Cómo</a:t>
            </a:r>
            <a:r>
              <a:rPr lang="en-GB" sz="1050" dirty="0" smtClean="0"/>
              <a:t> me </a:t>
            </a:r>
            <a:r>
              <a:rPr lang="en-GB" sz="1050" dirty="0" err="1" smtClean="0"/>
              <a:t>llevo</a:t>
            </a:r>
            <a:r>
              <a:rPr lang="en-GB" sz="1050" dirty="0" smtClean="0"/>
              <a:t> con mi </a:t>
            </a:r>
            <a:r>
              <a:rPr lang="en-GB" sz="1050" dirty="0" err="1" smtClean="0"/>
              <a:t>familia</a:t>
            </a:r>
            <a:r>
              <a:rPr lang="en-GB" sz="1050" dirty="0" smtClean="0"/>
              <a:t> y </a:t>
            </a:r>
            <a:r>
              <a:rPr lang="en-GB" sz="1050" dirty="0" err="1" smtClean="0"/>
              <a:t>mis</a:t>
            </a:r>
            <a:r>
              <a:rPr lang="en-GB" sz="1050" dirty="0" smtClean="0"/>
              <a:t> amigos</a:t>
            </a:r>
          </a:p>
          <a:p>
            <a:endParaRPr lang="en-GB" sz="1400" b="1" u="sng" dirty="0" smtClean="0">
              <a:solidFill>
                <a:srgbClr val="FF0000"/>
              </a:solidFill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77798" y="0"/>
            <a:ext cx="11986943" cy="38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GCSE </a:t>
            </a:r>
            <a:r>
              <a:rPr lang="en-GB" sz="1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Spanish </a:t>
            </a:r>
            <a:r>
              <a:rPr lang="en-GB" sz="1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F </a:t>
            </a:r>
            <a:r>
              <a:rPr lang="en-GB" sz="1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- Knowledge Organiser </a:t>
            </a:r>
            <a:r>
              <a:rPr lang="en-GB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3</a:t>
            </a:r>
            <a:r>
              <a:rPr lang="en-GB" sz="1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    </a:t>
            </a: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3: </a:t>
            </a:r>
            <a:r>
              <a:rPr lang="en-GB" sz="1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Mi</a:t>
            </a: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gente</a:t>
            </a: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1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(theme: identity and culture)</a:t>
            </a:r>
            <a:endParaRPr lang="en-GB" sz="21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0" y="1658061"/>
            <a:ext cx="3038246" cy="2392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3" y="5037147"/>
            <a:ext cx="3078772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80" y="517804"/>
            <a:ext cx="5631278" cy="1482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791" y="2095548"/>
            <a:ext cx="3176798" cy="1338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807" y="4615685"/>
            <a:ext cx="3427360" cy="2073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6846" y="468676"/>
            <a:ext cx="1950610" cy="1551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1502" y="2137453"/>
            <a:ext cx="3388875" cy="2175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3885" y="4430395"/>
            <a:ext cx="2507908" cy="1104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510" y="4202517"/>
            <a:ext cx="2704565" cy="719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8491" y="5535012"/>
            <a:ext cx="2026444" cy="1213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8589" y="4430395"/>
            <a:ext cx="1709603" cy="1072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1791" y="3700782"/>
            <a:ext cx="2685820" cy="7004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8755" y="5660486"/>
            <a:ext cx="2155130" cy="9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87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Marina Turmo Luengo</cp:lastModifiedBy>
  <cp:revision>33</cp:revision>
  <dcterms:created xsi:type="dcterms:W3CDTF">2019-07-05T08:58:50Z</dcterms:created>
  <dcterms:modified xsi:type="dcterms:W3CDTF">2019-07-15T08:39:43Z</dcterms:modified>
</cp:coreProperties>
</file>