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5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8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7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5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4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0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3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0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3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4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22BD-D1FA-402D-9B5F-E9FB914DA33F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12192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GCSE 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Spanish 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F- 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Knowledge Organiser </a:t>
            </a:r>
            <a:r>
              <a:rPr lang="en-GB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5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     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5: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Ciudades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(theme: local area; holiday and travel; identity and culture)</a:t>
            </a:r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0999"/>
            <a:ext cx="5739788" cy="1983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4638"/>
            <a:ext cx="5739789" cy="927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" y="3273784"/>
            <a:ext cx="5731699" cy="1872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" y="5146109"/>
            <a:ext cx="5731699" cy="820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231" y="380999"/>
            <a:ext cx="6254769" cy="1861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7231" y="2242201"/>
            <a:ext cx="6254769" cy="142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0" y="5966293"/>
            <a:ext cx="5731699" cy="743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7231" y="3650242"/>
            <a:ext cx="6254769" cy="9191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7231" y="4569421"/>
            <a:ext cx="6254769" cy="14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797" y="380999"/>
            <a:ext cx="285967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u="sng" dirty="0" smtClean="0">
                <a:solidFill>
                  <a:srgbClr val="FF0000"/>
                </a:solidFill>
              </a:rPr>
              <a:t>LEARNING OBJECTIVE</a:t>
            </a:r>
            <a:r>
              <a:rPr lang="en-GB" sz="1100" b="1" dirty="0" smtClean="0">
                <a:solidFill>
                  <a:srgbClr val="FF0000"/>
                </a:solidFill>
              </a:rPr>
              <a:t>: </a:t>
            </a:r>
            <a:r>
              <a:rPr lang="en-GB" sz="1100" b="1" dirty="0" err="1" smtClean="0"/>
              <a:t>Puedo</a:t>
            </a:r>
            <a:r>
              <a:rPr lang="en-GB" sz="1100" b="1" dirty="0" smtClean="0"/>
              <a:t> </a:t>
            </a:r>
            <a:r>
              <a:rPr lang="en-GB" sz="1100" b="1" dirty="0" err="1" smtClean="0"/>
              <a:t>hablar</a:t>
            </a:r>
            <a:r>
              <a:rPr lang="en-GB" sz="1100" b="1" dirty="0" smtClean="0"/>
              <a:t> y </a:t>
            </a:r>
            <a:r>
              <a:rPr lang="en-GB" sz="1100" b="1" dirty="0" err="1" smtClean="0"/>
              <a:t>dar</a:t>
            </a:r>
            <a:r>
              <a:rPr lang="en-GB" sz="1100" b="1" dirty="0" smtClean="0"/>
              <a:t> mi  </a:t>
            </a:r>
            <a:r>
              <a:rPr lang="en-GB" sz="1100" b="1" dirty="0" err="1" smtClean="0"/>
              <a:t>opinión</a:t>
            </a:r>
            <a:r>
              <a:rPr lang="en-GB" sz="1100" b="1" dirty="0" smtClean="0"/>
              <a:t> </a:t>
            </a:r>
            <a:r>
              <a:rPr lang="en-GB" sz="1100" b="1" dirty="0" err="1" smtClean="0"/>
              <a:t>justificada</a:t>
            </a:r>
            <a:r>
              <a:rPr lang="en-GB" sz="1100" b="1" dirty="0" smtClean="0"/>
              <a:t> </a:t>
            </a:r>
            <a:r>
              <a:rPr lang="en-GB" sz="1100" b="1" dirty="0" err="1" smtClean="0"/>
              <a:t>sobre</a:t>
            </a:r>
            <a:r>
              <a:rPr lang="en-GB" sz="11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Los </a:t>
            </a:r>
            <a:r>
              <a:rPr lang="en-GB" sz="1100" dirty="0" err="1"/>
              <a:t>s</a:t>
            </a:r>
            <a:r>
              <a:rPr lang="en-GB" sz="1100" dirty="0" err="1" smtClean="0"/>
              <a:t>itios</a:t>
            </a:r>
            <a:r>
              <a:rPr lang="en-GB" sz="1100" dirty="0" smtClean="0"/>
              <a:t> </a:t>
            </a:r>
            <a:r>
              <a:rPr lang="en-GB" sz="1100" dirty="0" err="1" smtClean="0"/>
              <a:t>en</a:t>
            </a:r>
            <a:r>
              <a:rPr lang="en-GB" sz="1100" dirty="0" smtClean="0"/>
              <a:t> la ciudad y las </a:t>
            </a:r>
            <a:r>
              <a:rPr lang="en-GB" sz="1100" dirty="0" err="1" smtClean="0"/>
              <a:t>tiendas</a:t>
            </a:r>
            <a:r>
              <a:rPr lang="en-GB" sz="11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Las </a:t>
            </a:r>
            <a:r>
              <a:rPr lang="en-GB" sz="1100" dirty="0" err="1" smtClean="0"/>
              <a:t>regiones</a:t>
            </a:r>
            <a:r>
              <a:rPr lang="en-GB" sz="1100" dirty="0" smtClean="0"/>
              <a:t> y sus </a:t>
            </a:r>
            <a:r>
              <a:rPr lang="en-GB" sz="1100" dirty="0" err="1" smtClean="0"/>
              <a:t>características</a:t>
            </a:r>
            <a:r>
              <a:rPr lang="en-GB" sz="1100" dirty="0" smtClean="0"/>
              <a:t>, </a:t>
            </a:r>
            <a:r>
              <a:rPr lang="en-GB" sz="1100" dirty="0" err="1" smtClean="0"/>
              <a:t>así</a:t>
            </a:r>
            <a:r>
              <a:rPr lang="en-GB" sz="1100" dirty="0" smtClean="0"/>
              <a:t> </a:t>
            </a:r>
            <a:r>
              <a:rPr lang="en-GB" sz="1100" dirty="0" err="1" smtClean="0"/>
              <a:t>como</a:t>
            </a:r>
            <a:r>
              <a:rPr lang="en-GB" sz="1100" dirty="0" smtClean="0"/>
              <a:t> las </a:t>
            </a:r>
            <a:r>
              <a:rPr lang="en-GB" sz="1100" dirty="0" err="1" smtClean="0"/>
              <a:t>actividades</a:t>
            </a:r>
            <a:r>
              <a:rPr lang="en-GB" sz="1100" dirty="0" smtClean="0"/>
              <a:t> que se </a:t>
            </a:r>
            <a:r>
              <a:rPr lang="en-GB" sz="1100" dirty="0" err="1" smtClean="0"/>
              <a:t>pueden</a:t>
            </a:r>
            <a:r>
              <a:rPr lang="en-GB" sz="1100" dirty="0" smtClean="0"/>
              <a:t> </a:t>
            </a:r>
            <a:r>
              <a:rPr lang="en-GB" sz="1100" dirty="0" err="1" smtClean="0"/>
              <a:t>hacer</a:t>
            </a:r>
            <a:r>
              <a:rPr lang="en-GB" sz="1100" dirty="0" smtClean="0"/>
              <a:t>.</a:t>
            </a:r>
            <a:endParaRPr lang="en-GB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Los pros y </a:t>
            </a:r>
            <a:r>
              <a:rPr lang="en-GB" sz="1100" dirty="0" err="1" smtClean="0"/>
              <a:t>los</a:t>
            </a:r>
            <a:r>
              <a:rPr lang="en-GB" sz="1100" dirty="0" smtClean="0"/>
              <a:t> contras de la ciudad.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Las </a:t>
            </a:r>
            <a:r>
              <a:rPr lang="en-GB" sz="1100" dirty="0" err="1" smtClean="0"/>
              <a:t>compras</a:t>
            </a:r>
            <a:r>
              <a:rPr lang="en-GB" sz="1100" dirty="0" smtClean="0"/>
              <a:t> de </a:t>
            </a:r>
            <a:r>
              <a:rPr lang="en-GB" sz="1100" dirty="0" err="1" smtClean="0"/>
              <a:t>ropa</a:t>
            </a:r>
            <a:r>
              <a:rPr lang="en-GB" sz="1100" dirty="0" smtClean="0"/>
              <a:t> y de </a:t>
            </a:r>
            <a:r>
              <a:rPr lang="en-GB" sz="1100" dirty="0" err="1" smtClean="0"/>
              <a:t>regalos</a:t>
            </a:r>
            <a:r>
              <a:rPr lang="en-GB" sz="11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err="1" smtClean="0"/>
              <a:t>Una</a:t>
            </a:r>
            <a:r>
              <a:rPr lang="en-GB" sz="1100" dirty="0" smtClean="0"/>
              <a:t> </a:t>
            </a:r>
            <a:r>
              <a:rPr lang="en-GB" sz="1100" dirty="0" err="1" smtClean="0"/>
              <a:t>visita</a:t>
            </a:r>
            <a:r>
              <a:rPr lang="en-GB" sz="1100" dirty="0" smtClean="0"/>
              <a:t> </a:t>
            </a:r>
            <a:r>
              <a:rPr lang="en-GB" sz="1100" dirty="0" err="1" smtClean="0"/>
              <a:t>pasada</a:t>
            </a:r>
            <a:r>
              <a:rPr lang="en-GB" sz="1100" dirty="0" smtClean="0"/>
              <a:t> a </a:t>
            </a:r>
            <a:r>
              <a:rPr lang="en-GB" sz="1100" dirty="0" err="1" smtClean="0"/>
              <a:t>una</a:t>
            </a:r>
            <a:r>
              <a:rPr lang="en-GB" sz="1100" dirty="0" smtClean="0"/>
              <a:t> region.</a:t>
            </a:r>
          </a:p>
          <a:p>
            <a:endParaRPr lang="en-GB" sz="1400" b="1" u="sng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9390" y="3976743"/>
            <a:ext cx="1547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MORE VOCABULARY!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684" y="2212270"/>
            <a:ext cx="2566643" cy="10755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264" y="2793739"/>
            <a:ext cx="2113336" cy="8058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2" y="5580873"/>
            <a:ext cx="5873652" cy="1142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527" y="2061312"/>
            <a:ext cx="3247864" cy="709851"/>
          </a:xfrm>
          <a:prstGeom prst="rect">
            <a:avLst/>
          </a:prstGeom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33814" y="21349"/>
            <a:ext cx="12192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GCSE 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Spanish 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F- 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Knowledge Organiser </a:t>
            </a:r>
            <a:r>
              <a:rPr lang="en-GB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5</a:t>
            </a:r>
            <a:r>
              <a:rPr lang="en-GB" sz="2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     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5: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Ciudades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(theme: local area; holiday and travel; identity and culture)</a:t>
            </a:r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011" y="4266177"/>
            <a:ext cx="5626989" cy="1450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5011" y="5703662"/>
            <a:ext cx="5626989" cy="1123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28" y="2212270"/>
            <a:ext cx="2811440" cy="1185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2" y="3740936"/>
            <a:ext cx="2840340" cy="1144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2469" y="412644"/>
            <a:ext cx="2498513" cy="1660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1929" y="402348"/>
            <a:ext cx="2622651" cy="2288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5527" y="372867"/>
            <a:ext cx="3191535" cy="1536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7116" y="3324039"/>
            <a:ext cx="1914114" cy="2207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4090" y="2979799"/>
            <a:ext cx="3662972" cy="9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111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Marina Turmo Luengo</cp:lastModifiedBy>
  <cp:revision>36</cp:revision>
  <dcterms:created xsi:type="dcterms:W3CDTF">2019-07-05T08:58:50Z</dcterms:created>
  <dcterms:modified xsi:type="dcterms:W3CDTF">2019-07-15T11:37:19Z</dcterms:modified>
</cp:coreProperties>
</file>