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0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3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2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GCSE 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Spanish F- Knowledge Organiser </a:t>
            </a: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8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Hacia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un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mundo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mejor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(theme: international and global dimensions)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957"/>
            <a:ext cx="5673687" cy="18664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1432"/>
            <a:ext cx="5673687" cy="18456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1865"/>
            <a:ext cx="5496197" cy="11133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048617"/>
            <a:ext cx="5838940" cy="17847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351" y="294434"/>
            <a:ext cx="5566387" cy="11420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6719" y="1415150"/>
            <a:ext cx="5492020" cy="23394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719" y="3782339"/>
            <a:ext cx="5566774" cy="13156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6719" y="5125682"/>
            <a:ext cx="5566774" cy="16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369804"/>
            <a:ext cx="441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solidFill>
                  <a:srgbClr val="FF0000"/>
                </a:solidFill>
              </a:rPr>
              <a:t>LEARNING OBJECTIVE</a:t>
            </a:r>
            <a:r>
              <a:rPr lang="en-GB" sz="1200" b="1" dirty="0" smtClean="0">
                <a:solidFill>
                  <a:srgbClr val="FF0000"/>
                </a:solidFill>
              </a:rPr>
              <a:t>: </a:t>
            </a:r>
            <a:r>
              <a:rPr lang="en-GB" sz="1200" b="1" dirty="0" err="1" smtClean="0"/>
              <a:t>Puedo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hablar</a:t>
            </a:r>
            <a:r>
              <a:rPr lang="en-GB" sz="1200" b="1" dirty="0" smtClean="0"/>
              <a:t> y </a:t>
            </a:r>
            <a:r>
              <a:rPr lang="en-GB" sz="1200" b="1" dirty="0" err="1" smtClean="0"/>
              <a:t>dar</a:t>
            </a:r>
            <a:r>
              <a:rPr lang="en-GB" sz="1200" b="1" dirty="0" smtClean="0"/>
              <a:t> mi  </a:t>
            </a:r>
            <a:r>
              <a:rPr lang="en-GB" sz="1200" b="1" dirty="0" err="1" smtClean="0"/>
              <a:t>opinión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justificada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sobre</a:t>
            </a:r>
            <a:r>
              <a:rPr lang="en-GB" sz="12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 smtClean="0"/>
              <a:t>Cuestiones</a:t>
            </a:r>
            <a:r>
              <a:rPr lang="en-GB" sz="1200" dirty="0" smtClean="0"/>
              <a:t> </a:t>
            </a:r>
            <a:r>
              <a:rPr lang="en-GB" sz="1200" dirty="0" err="1" smtClean="0"/>
              <a:t>globales</a:t>
            </a:r>
            <a:r>
              <a:rPr lang="en-GB" sz="12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 smtClean="0"/>
              <a:t>Actuar</a:t>
            </a:r>
            <a:r>
              <a:rPr lang="en-GB" sz="1200" dirty="0" smtClean="0"/>
              <a:t> </a:t>
            </a:r>
            <a:r>
              <a:rPr lang="en-GB" sz="1200" dirty="0" err="1" smtClean="0"/>
              <a:t>localmente</a:t>
            </a:r>
            <a:r>
              <a:rPr lang="en-GB" sz="1200" dirty="0" smtClean="0"/>
              <a:t>.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 smtClean="0"/>
              <a:t>Tipos</a:t>
            </a:r>
            <a:r>
              <a:rPr lang="en-GB" sz="1200" dirty="0" smtClean="0"/>
              <a:t> de </a:t>
            </a:r>
            <a:r>
              <a:rPr lang="en-GB" sz="1200" dirty="0" err="1" smtClean="0"/>
              <a:t>vida</a:t>
            </a:r>
            <a:r>
              <a:rPr lang="en-GB" sz="1200" dirty="0" smtClean="0"/>
              <a:t> </a:t>
            </a:r>
            <a:r>
              <a:rPr lang="en-GB" sz="1200" dirty="0" err="1" smtClean="0"/>
              <a:t>sana</a:t>
            </a:r>
            <a:r>
              <a:rPr lang="en-GB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 smtClean="0"/>
              <a:t>Eventos</a:t>
            </a:r>
            <a:r>
              <a:rPr lang="en-GB" sz="1200" dirty="0" smtClean="0"/>
              <a:t> </a:t>
            </a:r>
            <a:r>
              <a:rPr lang="en-GB" sz="1200" dirty="0" err="1" smtClean="0"/>
              <a:t>deportivos</a:t>
            </a:r>
            <a:r>
              <a:rPr lang="en-GB" sz="1200" dirty="0" smtClean="0"/>
              <a:t> </a:t>
            </a:r>
            <a:r>
              <a:rPr lang="en-GB" sz="1200" dirty="0" err="1" smtClean="0"/>
              <a:t>internacionales</a:t>
            </a:r>
            <a:r>
              <a:rPr lang="en-GB" sz="1200" dirty="0" smtClean="0"/>
              <a:t>.</a:t>
            </a:r>
            <a:endParaRPr lang="en-GB" sz="1400" b="1" u="sng" dirty="0" smtClean="0">
              <a:solidFill>
                <a:srgbClr val="FF0000"/>
              </a:solidFill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0" y="0"/>
            <a:ext cx="12192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GCSE 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Spanish F- Knowledge Organiser </a:t>
            </a: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8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Modulo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8: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Hacia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un </a:t>
            </a:r>
            <a:r>
              <a:rPr lang="en-GB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mundo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mejor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(theme: international and global dimensions)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4893" y="3500855"/>
            <a:ext cx="2833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A LOT/ TOO MUCH and TOO MANY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7" y="3779707"/>
            <a:ext cx="3547431" cy="13834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9" y="5309779"/>
            <a:ext cx="3208546" cy="143608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621" y="728783"/>
            <a:ext cx="3939151" cy="12277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806" y="365181"/>
            <a:ext cx="3718393" cy="20100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262" y="2453730"/>
            <a:ext cx="3718393" cy="94673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4495" y="4293238"/>
            <a:ext cx="2714767" cy="59374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3307" y="4311394"/>
            <a:ext cx="1552749" cy="51198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2008" y="5521219"/>
            <a:ext cx="2210034" cy="13785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8985" y="2000162"/>
            <a:ext cx="3442421" cy="20062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580" y="1822818"/>
            <a:ext cx="2762620" cy="15263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861133" y="5262006"/>
            <a:ext cx="1319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HIGH NUMBERS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7184" y="3436097"/>
            <a:ext cx="3568122" cy="198333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2183" y="5474787"/>
            <a:ext cx="5427219" cy="10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79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Marina Turmo Luengo</cp:lastModifiedBy>
  <cp:revision>112</cp:revision>
  <dcterms:created xsi:type="dcterms:W3CDTF">2019-07-05T08:58:50Z</dcterms:created>
  <dcterms:modified xsi:type="dcterms:W3CDTF">2019-07-18T11:13:26Z</dcterms:modified>
</cp:coreProperties>
</file>