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0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15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78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27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05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04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0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63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80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45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13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64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122BD-D1FA-402D-9B5F-E9FB914DA33F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58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" y="136635"/>
            <a:ext cx="12412716" cy="380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GCSE French F - Knowledge Organiser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</a:t>
            </a:r>
            <a:r>
              <a:rPr lang="en-GB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Module 4: De la </a:t>
            </a:r>
            <a:r>
              <a:rPr lang="en-GB" sz="16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ville</a:t>
            </a:r>
            <a:r>
              <a:rPr lang="en-GB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à la </a:t>
            </a:r>
            <a:r>
              <a:rPr lang="en-GB" sz="16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campagne</a:t>
            </a:r>
            <a:r>
              <a:rPr lang="en-GB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(theme: Local area)</a:t>
            </a:r>
            <a:endParaRPr lang="en-GB" sz="1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634"/>
            <a:ext cx="5340375" cy="6340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070" y="436014"/>
            <a:ext cx="5213296" cy="571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1" y="322226"/>
            <a:ext cx="437045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u="sng" dirty="0" smtClean="0">
                <a:solidFill>
                  <a:srgbClr val="FF0000"/>
                </a:solidFill>
              </a:rPr>
              <a:t>LEARNING OBJECTIVE</a:t>
            </a:r>
            <a:r>
              <a:rPr lang="en-GB" sz="1050" b="1" dirty="0" smtClean="0">
                <a:solidFill>
                  <a:srgbClr val="FF0000"/>
                </a:solidFill>
              </a:rPr>
              <a:t>: </a:t>
            </a:r>
            <a:r>
              <a:rPr lang="en-GB" sz="1050" b="1" dirty="0" smtClean="0"/>
              <a:t>Je </a:t>
            </a:r>
            <a:r>
              <a:rPr lang="en-GB" sz="1050" b="1" dirty="0" err="1" smtClean="0"/>
              <a:t>peux</a:t>
            </a:r>
            <a:r>
              <a:rPr lang="en-GB" sz="1050" b="1" dirty="0" smtClean="0"/>
              <a:t> </a:t>
            </a:r>
            <a:r>
              <a:rPr lang="en-GB" sz="1050" b="1" dirty="0" err="1" smtClean="0"/>
              <a:t>parler</a:t>
            </a:r>
            <a:r>
              <a:rPr lang="en-GB" sz="1050" b="1" dirty="0" smtClean="0"/>
              <a:t> et donner mon opinion avec des raisons </a:t>
            </a:r>
            <a:r>
              <a:rPr lang="en-GB" sz="1050" b="1" dirty="0" err="1" smtClean="0"/>
              <a:t>pourquoi</a:t>
            </a:r>
            <a:r>
              <a:rPr lang="en-GB" sz="1050" b="1" dirty="0" smtClean="0"/>
              <a:t> sur…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b="1" dirty="0" err="1" smtClean="0"/>
              <a:t>Une</a:t>
            </a:r>
            <a:r>
              <a:rPr lang="en-GB" sz="1000" b="1" dirty="0" smtClean="0"/>
              <a:t> </a:t>
            </a:r>
            <a:r>
              <a:rPr lang="en-GB" sz="1000" b="1" dirty="0" err="1" smtClean="0"/>
              <a:t>ville</a:t>
            </a:r>
            <a:r>
              <a:rPr lang="en-GB" sz="1000" b="1" dirty="0" smtClean="0"/>
              <a:t> </a:t>
            </a:r>
            <a:r>
              <a:rPr lang="en-GB" sz="1000" b="1" dirty="0" err="1" smtClean="0"/>
              <a:t>ou</a:t>
            </a:r>
            <a:r>
              <a:rPr lang="en-GB" sz="1000" b="1" dirty="0" smtClean="0"/>
              <a:t> </a:t>
            </a:r>
            <a:r>
              <a:rPr lang="en-GB" sz="1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region</a:t>
            </a:r>
            <a:r>
              <a:rPr lang="en-GB" sz="1000" b="1" dirty="0" smtClean="0"/>
              <a:t> – </a:t>
            </a:r>
            <a:r>
              <a:rPr lang="en-GB" sz="1000" b="1" dirty="0" err="1" smtClean="0"/>
              <a:t>lieux</a:t>
            </a:r>
            <a:r>
              <a:rPr lang="en-GB" sz="1000" b="1" dirty="0" smtClean="0"/>
              <a:t> </a:t>
            </a:r>
            <a:r>
              <a:rPr lang="en-GB" sz="1000" b="1" dirty="0" err="1" smtClean="0"/>
              <a:t>d’intér</a:t>
            </a:r>
            <a:r>
              <a:rPr lang="en-GB" sz="1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êt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activités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transport, le temps, </a:t>
            </a:r>
            <a:r>
              <a:rPr lang="en-GB" sz="1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projets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n-GB" sz="1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l’avenir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36867" y="66281"/>
            <a:ext cx="12670139" cy="380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GCSE French F - Knowledge Organiser </a:t>
            </a:r>
            <a:r>
              <a:rPr lang="en-GB" sz="1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n-GB" sz="1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18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 </a:t>
            </a:r>
            <a:r>
              <a:rPr lang="en-GB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Module </a:t>
            </a:r>
            <a:r>
              <a:rPr lang="en-GB" sz="1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4</a:t>
            </a:r>
            <a:r>
              <a:rPr lang="en-GB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: Le temps et les </a:t>
            </a:r>
            <a:r>
              <a:rPr lang="en-GB" sz="18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loisirs</a:t>
            </a:r>
            <a:r>
              <a:rPr lang="en-GB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1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(theme: </a:t>
            </a:r>
            <a:r>
              <a:rPr lang="en-GB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Local area)</a:t>
            </a:r>
            <a:endParaRPr lang="en-GB" sz="1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en-GB" sz="1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7" y="1368935"/>
            <a:ext cx="2521780" cy="657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263" y="651248"/>
            <a:ext cx="2333296" cy="724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0138" y="1317715"/>
            <a:ext cx="3668648" cy="1045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116" y="2324682"/>
            <a:ext cx="2223884" cy="1078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032" y="2186326"/>
            <a:ext cx="1392806" cy="16161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23" y="3869909"/>
            <a:ext cx="1375707" cy="1501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23" y="5410006"/>
            <a:ext cx="1849343" cy="13693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0089" y="2260020"/>
            <a:ext cx="2030467" cy="11428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5891" y="3526795"/>
            <a:ext cx="1370239" cy="10937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60138" y="2355862"/>
            <a:ext cx="1483986" cy="6302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10459" y="3343682"/>
            <a:ext cx="4181541" cy="6428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52271" y="5101803"/>
            <a:ext cx="1807719" cy="11436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59990" y="1111038"/>
            <a:ext cx="3961288" cy="7484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56775" y="3996134"/>
            <a:ext cx="4810125" cy="282774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92600" y="841491"/>
            <a:ext cx="14303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u="sng" dirty="0">
                <a:solidFill>
                  <a:srgbClr val="FF0000"/>
                </a:solidFill>
              </a:rPr>
              <a:t>VERBS AND TENSES</a:t>
            </a:r>
            <a:endParaRPr lang="en-GB" sz="1200" dirty="0"/>
          </a:p>
        </p:txBody>
      </p:sp>
      <p:sp>
        <p:nvSpPr>
          <p:cNvPr id="18" name="Rectangle 17"/>
          <p:cNvSpPr/>
          <p:nvPr/>
        </p:nvSpPr>
        <p:spPr>
          <a:xfrm>
            <a:off x="8636386" y="364695"/>
            <a:ext cx="10745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u="sng" dirty="0" smtClean="0">
                <a:solidFill>
                  <a:srgbClr val="FF0000"/>
                </a:solidFill>
              </a:rPr>
              <a:t>MORE VOCAB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101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85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Company>Morris Education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Turmo Luengo</dc:creator>
  <cp:lastModifiedBy>Susan Dewey</cp:lastModifiedBy>
  <cp:revision>63</cp:revision>
  <dcterms:created xsi:type="dcterms:W3CDTF">2019-07-05T08:58:50Z</dcterms:created>
  <dcterms:modified xsi:type="dcterms:W3CDTF">2019-07-30T12:24:12Z</dcterms:modified>
</cp:coreProperties>
</file>