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" y="136635"/>
            <a:ext cx="12412716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GCSE French H - Knowledge Organiser </a:t>
            </a:r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GB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4: De la </a:t>
            </a:r>
            <a:r>
              <a:rPr lang="en-GB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ville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à la </a:t>
            </a:r>
            <a:r>
              <a:rPr lang="en-GB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campagne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(theme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Local 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area)</a:t>
            </a:r>
            <a:endParaRPr lang="en-GB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2220"/>
            <a:ext cx="4968144" cy="643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2" y="422219"/>
            <a:ext cx="5262891" cy="64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1" y="322226"/>
            <a:ext cx="43704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050" b="1" dirty="0" smtClean="0">
                <a:solidFill>
                  <a:srgbClr val="FF0000"/>
                </a:solidFill>
              </a:rPr>
              <a:t>: </a:t>
            </a:r>
            <a:r>
              <a:rPr lang="en-GB" sz="1050" b="1" dirty="0" smtClean="0"/>
              <a:t>Je </a:t>
            </a:r>
            <a:r>
              <a:rPr lang="en-GB" sz="1050" b="1" dirty="0" err="1" smtClean="0"/>
              <a:t>peux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parler</a:t>
            </a:r>
            <a:r>
              <a:rPr lang="en-GB" sz="1050" b="1" dirty="0" smtClean="0"/>
              <a:t> et donner mon opinion avec des raisons </a:t>
            </a:r>
            <a:r>
              <a:rPr lang="en-GB" sz="1050" b="1" dirty="0" err="1" smtClean="0"/>
              <a:t>pourquoi</a:t>
            </a:r>
            <a:r>
              <a:rPr lang="en-GB" sz="1050" b="1" dirty="0" smtClean="0"/>
              <a:t> sur…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err="1" smtClean="0"/>
              <a:t>Une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ville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ou</a:t>
            </a:r>
            <a:r>
              <a:rPr lang="en-GB" sz="1000" b="1" dirty="0" smtClean="0"/>
              <a:t>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region</a:t>
            </a:r>
            <a:r>
              <a:rPr lang="en-GB" sz="1000" b="1" dirty="0" smtClean="0"/>
              <a:t> – </a:t>
            </a:r>
            <a:r>
              <a:rPr lang="en-GB" sz="1000" b="1" dirty="0" err="1" smtClean="0"/>
              <a:t>lieux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d’intér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êt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transport, le temps,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projets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l’avenir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6867" y="66281"/>
            <a:ext cx="12670139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GCSE French H - Knowledge Organiser </a:t>
            </a:r>
            <a:r>
              <a:rPr lang="en-GB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GB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</a:t>
            </a:r>
            <a:r>
              <a:rPr lang="en-GB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Le temps et les </a:t>
            </a:r>
            <a:r>
              <a:rPr lang="en-GB" sz="1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loisirs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(theme</a:t>
            </a:r>
            <a:r>
              <a:rPr lang="en-GB" sz="1800" b="1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en-GB" sz="18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Local area</a:t>
            </a:r>
            <a:r>
              <a:rPr lang="en-GB" sz="18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n-GB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GB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" y="1230317"/>
            <a:ext cx="1810649" cy="2766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14" y="1125394"/>
            <a:ext cx="2131907" cy="1302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614" y="2549841"/>
            <a:ext cx="2389658" cy="1446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335" y="4396213"/>
            <a:ext cx="2036687" cy="1689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4" y="4396213"/>
            <a:ext cx="1815003" cy="1892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113" y="483039"/>
            <a:ext cx="1996862" cy="3499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743" y="4301372"/>
            <a:ext cx="3944463" cy="208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16" y="510719"/>
            <a:ext cx="5265353" cy="28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Susan Dewey</cp:lastModifiedBy>
  <cp:revision>57</cp:revision>
  <dcterms:created xsi:type="dcterms:W3CDTF">2019-07-05T08:58:50Z</dcterms:created>
  <dcterms:modified xsi:type="dcterms:W3CDTF">2019-07-22T12:56:39Z</dcterms:modified>
</cp:coreProperties>
</file>