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0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15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8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7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5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4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0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3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80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5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13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64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8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" y="136635"/>
            <a:ext cx="12412716" cy="380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GCSE French H - Knowledge Organiser </a:t>
            </a:r>
            <a:r>
              <a:rPr lang="en-GB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5</a:t>
            </a:r>
            <a:r>
              <a:rPr lang="en-GB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</a:t>
            </a:r>
            <a:r>
              <a:rPr lang="en-GB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Module 5: Le grand large (theme: holidays and travel)</a:t>
            </a:r>
            <a:endParaRPr lang="en-GB" sz="1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874" y="472762"/>
            <a:ext cx="5148098" cy="638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3" y="472761"/>
            <a:ext cx="5263712" cy="638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1" y="322226"/>
            <a:ext cx="4370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u="sng" dirty="0" smtClean="0">
                <a:solidFill>
                  <a:srgbClr val="FF0000"/>
                </a:solidFill>
              </a:rPr>
              <a:t>LEARNING OBJECTIVE</a:t>
            </a:r>
            <a:r>
              <a:rPr lang="en-GB" sz="1050" b="1" dirty="0" smtClean="0">
                <a:solidFill>
                  <a:srgbClr val="FF0000"/>
                </a:solidFill>
              </a:rPr>
              <a:t>: </a:t>
            </a:r>
            <a:r>
              <a:rPr lang="en-GB" sz="1050" b="1" dirty="0" smtClean="0"/>
              <a:t>Je </a:t>
            </a:r>
            <a:r>
              <a:rPr lang="en-GB" sz="1050" b="1" dirty="0" err="1" smtClean="0"/>
              <a:t>peux</a:t>
            </a:r>
            <a:r>
              <a:rPr lang="en-GB" sz="1050" b="1" dirty="0" smtClean="0"/>
              <a:t> </a:t>
            </a:r>
            <a:r>
              <a:rPr lang="en-GB" sz="1050" b="1" dirty="0" err="1" smtClean="0"/>
              <a:t>parler</a:t>
            </a:r>
            <a:r>
              <a:rPr lang="en-GB" sz="1050" b="1" dirty="0" smtClean="0"/>
              <a:t> et donner mon opinion avec des raisons </a:t>
            </a:r>
            <a:r>
              <a:rPr lang="en-GB" sz="1050" b="1" dirty="0" err="1" smtClean="0"/>
              <a:t>pourquoi</a:t>
            </a:r>
            <a:r>
              <a:rPr lang="en-GB" sz="1050" b="1" dirty="0" smtClean="0"/>
              <a:t> sur…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 smtClean="0"/>
              <a:t>Les </a:t>
            </a:r>
            <a:r>
              <a:rPr lang="en-GB" sz="1050" b="1" dirty="0" err="1" smtClean="0"/>
              <a:t>vacances</a:t>
            </a:r>
            <a:r>
              <a:rPr lang="en-GB" sz="1050" b="1" dirty="0" smtClean="0"/>
              <a:t>; le </a:t>
            </a:r>
            <a:r>
              <a:rPr lang="en-GB" sz="1050" b="1" dirty="0" err="1" smtClean="0"/>
              <a:t>logement</a:t>
            </a:r>
            <a:r>
              <a:rPr lang="en-GB" sz="1050" b="1" dirty="0" smtClean="0"/>
              <a:t>, </a:t>
            </a:r>
            <a:r>
              <a:rPr lang="en-GB" sz="1050" b="1" dirty="0" err="1" smtClean="0"/>
              <a:t>aller</a:t>
            </a:r>
            <a:r>
              <a:rPr lang="en-GB" sz="1050" b="1" dirty="0" smtClean="0"/>
              <a:t> au restaurant, le transport, </a:t>
            </a:r>
            <a:r>
              <a:rPr lang="en-GB" sz="1050" b="1" dirty="0" err="1" smtClean="0"/>
              <a:t>acheter</a:t>
            </a:r>
            <a:r>
              <a:rPr lang="en-GB" sz="1050" b="1" dirty="0" smtClean="0"/>
              <a:t> des souvenirs et </a:t>
            </a:r>
            <a:r>
              <a:rPr lang="en-GB" sz="1050" b="1" dirty="0" err="1" smtClean="0"/>
              <a:t>décrire</a:t>
            </a:r>
            <a:r>
              <a:rPr lang="en-GB" sz="1050" b="1" dirty="0" smtClean="0"/>
              <a:t> des </a:t>
            </a:r>
            <a:r>
              <a:rPr lang="en-GB" sz="1050" b="1" dirty="0" err="1" smtClean="0"/>
              <a:t>vacances</a:t>
            </a:r>
            <a:r>
              <a:rPr lang="en-GB" sz="1050" b="1" dirty="0" smtClean="0"/>
              <a:t> </a:t>
            </a:r>
            <a:r>
              <a:rPr lang="en-GB" sz="1050" b="1" dirty="0" err="1" smtClean="0"/>
              <a:t>désatrueuses</a:t>
            </a:r>
            <a:r>
              <a:rPr lang="en-GB" sz="1050" b="1" dirty="0" smtClean="0"/>
              <a:t>.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36867" y="66281"/>
            <a:ext cx="12670139" cy="380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GCSE French H - Knowledge Organiser 5       </a:t>
            </a:r>
            <a:r>
              <a:rPr lang="en-GB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Module 5: Le grand large (theme: holidays and travel)</a:t>
            </a:r>
          </a:p>
          <a:p>
            <a:pPr marL="0" indent="0" algn="ctr">
              <a:buNone/>
            </a:pPr>
            <a:r>
              <a:rPr lang="en-GB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en-GB" sz="1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09" y="3993953"/>
            <a:ext cx="3607995" cy="7443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212" y="1085150"/>
            <a:ext cx="1849604" cy="742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425" y="3898801"/>
            <a:ext cx="1581507" cy="12805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425" y="5365003"/>
            <a:ext cx="2757144" cy="11510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7267" y="3773493"/>
            <a:ext cx="3860730" cy="18038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1060889"/>
            <a:ext cx="2057213" cy="12198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" y="2356517"/>
            <a:ext cx="2001028" cy="15422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5609" y="4760683"/>
            <a:ext cx="2173971" cy="8167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67" y="5755447"/>
            <a:ext cx="1697193" cy="9887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4425" y="1095461"/>
            <a:ext cx="2606976" cy="5753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4425" y="1827620"/>
            <a:ext cx="2102899" cy="13275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07484" y="1930389"/>
            <a:ext cx="1681956" cy="15355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1569" y="573642"/>
            <a:ext cx="5300784" cy="30734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11769" y="3421619"/>
            <a:ext cx="151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MORE VOCAB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1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81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>Morris Education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Turmo Luengo</dc:creator>
  <cp:lastModifiedBy>Susan Dewey</cp:lastModifiedBy>
  <cp:revision>64</cp:revision>
  <dcterms:created xsi:type="dcterms:W3CDTF">2019-07-05T08:58:50Z</dcterms:created>
  <dcterms:modified xsi:type="dcterms:W3CDTF">2019-07-22T11:39:55Z</dcterms:modified>
</cp:coreProperties>
</file>