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0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3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22BD-D1FA-402D-9B5F-E9FB914DA33F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2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GCSE 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Spanish H- Knowledge Organiser 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6: De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costumbre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(theme: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identity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and culture)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1" y="380999"/>
            <a:ext cx="5637767" cy="2311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6" y="2692017"/>
            <a:ext cx="5667812" cy="744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1" y="3436654"/>
            <a:ext cx="5667948" cy="2391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1" y="5828275"/>
            <a:ext cx="5667947" cy="9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39566"/>
            <a:ext cx="6000520" cy="834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274421"/>
            <a:ext cx="6000521" cy="1832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139722"/>
            <a:ext cx="6000520" cy="11399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321661"/>
            <a:ext cx="6000520" cy="10883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451964"/>
            <a:ext cx="6000520" cy="122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797" y="380999"/>
            <a:ext cx="4964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solidFill>
                  <a:srgbClr val="FF0000"/>
                </a:solidFill>
              </a:rPr>
              <a:t>LEARNING OBJECTIVE</a:t>
            </a:r>
            <a:r>
              <a:rPr lang="en-GB" sz="1200" b="1" dirty="0" smtClean="0">
                <a:solidFill>
                  <a:srgbClr val="FF0000"/>
                </a:solidFill>
              </a:rPr>
              <a:t>: </a:t>
            </a:r>
            <a:r>
              <a:rPr lang="en-GB" sz="1200" b="1" dirty="0" err="1" smtClean="0"/>
              <a:t>Puedo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hablar</a:t>
            </a:r>
            <a:r>
              <a:rPr lang="en-GB" sz="1200" b="1" dirty="0" smtClean="0"/>
              <a:t> y </a:t>
            </a:r>
            <a:r>
              <a:rPr lang="en-GB" sz="1200" b="1" dirty="0" err="1" smtClean="0"/>
              <a:t>dar</a:t>
            </a:r>
            <a:r>
              <a:rPr lang="en-GB" sz="1200" b="1" dirty="0" smtClean="0"/>
              <a:t> mi  </a:t>
            </a:r>
            <a:r>
              <a:rPr lang="en-GB" sz="1200" b="1" dirty="0" err="1" smtClean="0"/>
              <a:t>opinión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justificada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sobre</a:t>
            </a:r>
            <a:r>
              <a:rPr lang="en-GB" sz="12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La </a:t>
            </a:r>
            <a:r>
              <a:rPr lang="en-GB" sz="1200" dirty="0" err="1" smtClean="0"/>
              <a:t>rutina</a:t>
            </a:r>
            <a:r>
              <a:rPr lang="en-GB" sz="1200" dirty="0" smtClean="0"/>
              <a:t> </a:t>
            </a:r>
            <a:r>
              <a:rPr lang="en-GB" sz="1200" dirty="0" err="1" smtClean="0"/>
              <a:t>diaria</a:t>
            </a:r>
            <a:r>
              <a:rPr lang="en-GB" sz="1200" dirty="0" smtClean="0"/>
              <a:t> y las horas de comer. </a:t>
            </a: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Los </a:t>
            </a:r>
            <a:r>
              <a:rPr lang="en-GB" sz="1200" dirty="0" err="1" smtClean="0"/>
              <a:t>problemas</a:t>
            </a:r>
            <a:r>
              <a:rPr lang="en-GB" sz="1200" dirty="0" smtClean="0"/>
              <a:t> </a:t>
            </a:r>
            <a:r>
              <a:rPr lang="en-GB" sz="1200" dirty="0" smtClean="0"/>
              <a:t>de </a:t>
            </a:r>
            <a:r>
              <a:rPr lang="en-GB" sz="1200" dirty="0" err="1" smtClean="0"/>
              <a:t>salud</a:t>
            </a:r>
            <a:r>
              <a:rPr lang="en-GB" sz="1200" dirty="0" smtClean="0"/>
              <a:t> y </a:t>
            </a:r>
            <a:r>
              <a:rPr lang="en-GB" sz="1200" dirty="0" err="1" smtClean="0"/>
              <a:t>lesiones</a:t>
            </a:r>
            <a:r>
              <a:rPr lang="en-GB" sz="1200" dirty="0" smtClean="0"/>
              <a:t>.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 smtClean="0"/>
              <a:t>Diferentes</a:t>
            </a:r>
            <a:r>
              <a:rPr lang="en-GB" sz="1200" dirty="0" smtClean="0"/>
              <a:t> fiestas y </a:t>
            </a:r>
            <a:r>
              <a:rPr lang="en-GB" sz="1200" dirty="0" err="1" smtClean="0"/>
              <a:t>los</a:t>
            </a:r>
            <a:r>
              <a:rPr lang="en-GB" sz="1200" dirty="0" smtClean="0"/>
              <a:t> festivals de </a:t>
            </a:r>
            <a:r>
              <a:rPr lang="en-GB" sz="1200" dirty="0" err="1" smtClean="0"/>
              <a:t>música</a:t>
            </a:r>
            <a:r>
              <a:rPr lang="en-GB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La comida </a:t>
            </a:r>
            <a:r>
              <a:rPr lang="en-GB" sz="1200" dirty="0" err="1" smtClean="0"/>
              <a:t>en</a:t>
            </a:r>
            <a:r>
              <a:rPr lang="en-GB" sz="1200" dirty="0" smtClean="0"/>
              <a:t> un </a:t>
            </a:r>
            <a:r>
              <a:rPr lang="en-GB" sz="1200" dirty="0" err="1" smtClean="0"/>
              <a:t>restaurante</a:t>
            </a:r>
            <a:r>
              <a:rPr lang="en-GB" sz="1200" dirty="0" smtClean="0"/>
              <a:t>.</a:t>
            </a:r>
            <a:endParaRPr lang="en-GB" sz="1400" b="1" u="sng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2413" y="4563883"/>
            <a:ext cx="154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MORE VOCABULARY!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0" y="0"/>
            <a:ext cx="12192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GCSE 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Spanish H- Knowledge Organiser 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6: De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costumbre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(theme: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identity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and culture)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412" y="4840881"/>
            <a:ext cx="5799587" cy="2009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7" y="1396662"/>
            <a:ext cx="3006078" cy="2501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5" y="3897872"/>
            <a:ext cx="2579861" cy="923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60826"/>
            <a:ext cx="2577947" cy="1338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078" y="5060826"/>
            <a:ext cx="3574202" cy="1400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638" y="484709"/>
            <a:ext cx="3381581" cy="1082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9468" y="443129"/>
            <a:ext cx="2718070" cy="1164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123" y="1391050"/>
            <a:ext cx="2517267" cy="1735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3434" y="3597952"/>
            <a:ext cx="3415229" cy="10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5068" y="1622921"/>
            <a:ext cx="2752469" cy="23037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62064" y="3928378"/>
            <a:ext cx="2219833" cy="9307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5638" y="1679049"/>
            <a:ext cx="3367793" cy="18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Marina Turmo Luengo</cp:lastModifiedBy>
  <cp:revision>37</cp:revision>
  <dcterms:created xsi:type="dcterms:W3CDTF">2019-07-05T08:58:50Z</dcterms:created>
  <dcterms:modified xsi:type="dcterms:W3CDTF">2019-07-12T11:09:42Z</dcterms:modified>
</cp:coreProperties>
</file>