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599988" cy="7559675"/>
  <p:notesSz cx="6881813" cy="10002838"/>
  <p:defaultTextStyle>
    <a:defPPr>
      <a:defRPr lang="en-US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" y="570"/>
      </p:cViewPr>
      <p:guideLst>
        <p:guide orient="horz" pos="2381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1" y="1237199"/>
            <a:ext cx="9449991" cy="263188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1" y="3970581"/>
            <a:ext cx="9449991" cy="1825171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489" indent="0" algn="ctr">
              <a:buNone/>
              <a:defRPr sz="2067"/>
            </a:lvl2pPr>
            <a:lvl3pPr marL="944977" indent="0" algn="ctr">
              <a:buNone/>
              <a:defRPr sz="1860"/>
            </a:lvl3pPr>
            <a:lvl4pPr marL="1417467" indent="0" algn="ctr">
              <a:buNone/>
              <a:defRPr sz="1654"/>
            </a:lvl4pPr>
            <a:lvl5pPr marL="1889957" indent="0" algn="ctr">
              <a:buNone/>
              <a:defRPr sz="1654"/>
            </a:lvl5pPr>
            <a:lvl6pPr marL="2362445" indent="0" algn="ctr">
              <a:buNone/>
              <a:defRPr sz="1654"/>
            </a:lvl6pPr>
            <a:lvl7pPr marL="2834935" indent="0" algn="ctr">
              <a:buNone/>
              <a:defRPr sz="1654"/>
            </a:lvl7pPr>
            <a:lvl8pPr marL="3307423" indent="0" algn="ctr">
              <a:buNone/>
              <a:defRPr sz="1654"/>
            </a:lvl8pPr>
            <a:lvl9pPr marL="3779913" indent="0" algn="ctr">
              <a:buNone/>
              <a:defRPr sz="165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3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3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02485"/>
            <a:ext cx="271687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2" y="402485"/>
            <a:ext cx="7993117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884670"/>
            <a:ext cx="10867490" cy="31446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059034"/>
            <a:ext cx="10867490" cy="1653678"/>
          </a:xfrm>
        </p:spPr>
        <p:txBody>
          <a:bodyPr/>
          <a:lstStyle>
            <a:lvl1pPr marL="0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1pPr>
            <a:lvl2pPr marL="472489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977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46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8995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44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493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42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799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02483"/>
            <a:ext cx="10867490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1853172"/>
            <a:ext cx="5330385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2761382"/>
            <a:ext cx="533038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853172"/>
            <a:ext cx="5356636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761382"/>
            <a:ext cx="535663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88454"/>
            <a:ext cx="6378744" cy="5372269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1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88454"/>
            <a:ext cx="6378744" cy="5372269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489" indent="0">
              <a:buNone/>
              <a:defRPr sz="2894"/>
            </a:lvl2pPr>
            <a:lvl3pPr marL="944977" indent="0">
              <a:buNone/>
              <a:defRPr sz="2481"/>
            </a:lvl3pPr>
            <a:lvl4pPr marL="1417467" indent="0">
              <a:buNone/>
              <a:defRPr sz="2067"/>
            </a:lvl4pPr>
            <a:lvl5pPr marL="1889957" indent="0">
              <a:buNone/>
              <a:defRPr sz="2067"/>
            </a:lvl5pPr>
            <a:lvl6pPr marL="2362445" indent="0">
              <a:buNone/>
              <a:defRPr sz="2067"/>
            </a:lvl6pPr>
            <a:lvl7pPr marL="2834935" indent="0">
              <a:buNone/>
              <a:defRPr sz="2067"/>
            </a:lvl7pPr>
            <a:lvl8pPr marL="3307423" indent="0">
              <a:buNone/>
              <a:defRPr sz="2067"/>
            </a:lvl8pPr>
            <a:lvl9pPr marL="3779913" indent="0">
              <a:buNone/>
              <a:defRPr sz="2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02483"/>
            <a:ext cx="1086749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012415"/>
            <a:ext cx="1086749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5031-5C84-44A3-8E94-EDEDA5F79AE6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7006700"/>
            <a:ext cx="42524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5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4977" rtl="0" eaLnBrk="1" latinLnBrk="0" hangingPunct="1">
        <a:lnSpc>
          <a:spcPct val="90000"/>
        </a:lnSpc>
        <a:spcBef>
          <a:spcPct val="0"/>
        </a:spcBef>
        <a:buNone/>
        <a:defRPr sz="45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44" indent="-236244" algn="l" defTabSz="944977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33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2pPr>
      <a:lvl3pPr marL="1181224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712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20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9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8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669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157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89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97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6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95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44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93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42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91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20" y="27286"/>
            <a:ext cx="12416238" cy="3937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7 - </a:t>
            </a:r>
            <a:r>
              <a:rPr lang="en-GB" sz="2687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3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3: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Mes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Passetemps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20" y="421036"/>
            <a:ext cx="52176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REGULAR VERBS – THE PRESENT TENSE</a:t>
            </a:r>
          </a:p>
          <a:p>
            <a:endParaRPr lang="en-GB" sz="1400" u="sng" dirty="0" smtClean="0">
              <a:solidFill>
                <a:srgbClr val="FF0000"/>
              </a:solidFill>
            </a:endParaRPr>
          </a:p>
          <a:p>
            <a:r>
              <a:rPr lang="en-GB" sz="1400" dirty="0" smtClean="0"/>
              <a:t>You use the present tense in French to say what you do or what you are doing.</a:t>
            </a:r>
          </a:p>
          <a:p>
            <a:r>
              <a:rPr lang="en-GB" sz="1400" dirty="0" smtClean="0"/>
              <a:t>Most verbs in French are regular – </a:t>
            </a:r>
            <a:r>
              <a:rPr lang="en-GB" sz="1400" dirty="0" err="1" smtClean="0"/>
              <a:t>er</a:t>
            </a:r>
            <a:r>
              <a:rPr lang="en-GB" sz="1400" dirty="0" smtClean="0"/>
              <a:t> verbs(</a:t>
            </a:r>
            <a:r>
              <a:rPr lang="en-GB" sz="1400" dirty="0" err="1" smtClean="0"/>
              <a:t>eg</a:t>
            </a:r>
            <a:r>
              <a:rPr lang="en-GB" sz="1400" dirty="0" smtClean="0"/>
              <a:t> surfer – to surf, </a:t>
            </a:r>
            <a:r>
              <a:rPr lang="en-GB" sz="1400" dirty="0" err="1" smtClean="0"/>
              <a:t>jouer</a:t>
            </a:r>
            <a:r>
              <a:rPr lang="en-GB" sz="1400" dirty="0" smtClean="0"/>
              <a:t> to play, </a:t>
            </a:r>
            <a:r>
              <a:rPr lang="en-GB" sz="1400" dirty="0" err="1" smtClean="0"/>
              <a:t>regarder</a:t>
            </a:r>
            <a:r>
              <a:rPr lang="en-GB" sz="1400" dirty="0" smtClean="0"/>
              <a:t> to watch). The endings of regular –</a:t>
            </a:r>
            <a:r>
              <a:rPr lang="en-GB" sz="1400" dirty="0" err="1" smtClean="0"/>
              <a:t>er</a:t>
            </a:r>
            <a:r>
              <a:rPr lang="en-GB" sz="1400" dirty="0" smtClean="0"/>
              <a:t> verbs all follow the same pattern.</a:t>
            </a:r>
          </a:p>
          <a:p>
            <a:r>
              <a:rPr lang="en-GB" sz="1400" b="1" dirty="0" smtClean="0"/>
              <a:t>Example</a:t>
            </a:r>
            <a:r>
              <a:rPr lang="en-GB" sz="1400" dirty="0" smtClean="0"/>
              <a:t>:  </a:t>
            </a:r>
            <a:r>
              <a:rPr lang="en-GB" sz="1400" b="1" dirty="0" err="1" smtClean="0"/>
              <a:t>Regarder</a:t>
            </a:r>
            <a:r>
              <a:rPr lang="en-GB" sz="1400" b="1" dirty="0" smtClean="0"/>
              <a:t> to watch</a:t>
            </a:r>
          </a:p>
          <a:p>
            <a:r>
              <a:rPr lang="en-GB" sz="1400" dirty="0"/>
              <a:t>	 </a:t>
            </a:r>
            <a:r>
              <a:rPr lang="en-GB" sz="1400" dirty="0" smtClean="0"/>
              <a:t>       Je </a:t>
            </a:r>
            <a:r>
              <a:rPr lang="en-GB" sz="1400" dirty="0" err="1" smtClean="0"/>
              <a:t>regard</a:t>
            </a:r>
            <a:r>
              <a:rPr lang="en-GB" sz="1400" b="1" dirty="0" err="1" smtClean="0"/>
              <a:t>e</a:t>
            </a:r>
            <a:r>
              <a:rPr lang="en-GB" sz="1400" dirty="0" smtClean="0"/>
              <a:t>– I watch (am watching)</a:t>
            </a:r>
          </a:p>
          <a:p>
            <a:r>
              <a:rPr lang="en-GB" sz="1400" dirty="0"/>
              <a:t>	 </a:t>
            </a:r>
            <a:r>
              <a:rPr lang="en-GB" sz="1400" dirty="0" smtClean="0"/>
              <a:t>       </a:t>
            </a:r>
            <a:r>
              <a:rPr lang="en-GB" sz="1400" dirty="0" err="1" smtClean="0"/>
              <a:t>Tu</a:t>
            </a:r>
            <a:r>
              <a:rPr lang="en-GB" sz="1400" dirty="0" smtClean="0"/>
              <a:t> </a:t>
            </a:r>
            <a:r>
              <a:rPr lang="en-GB" sz="1400" dirty="0" err="1" smtClean="0"/>
              <a:t>regard</a:t>
            </a:r>
            <a:r>
              <a:rPr lang="en-GB" sz="1400" b="1" dirty="0" err="1" smtClean="0"/>
              <a:t>es</a:t>
            </a:r>
            <a:r>
              <a:rPr lang="en-GB" sz="1400" b="1" dirty="0" smtClean="0"/>
              <a:t> </a:t>
            </a:r>
            <a:r>
              <a:rPr lang="en-GB" sz="1400" dirty="0" smtClean="0"/>
              <a:t>– You watch (singular/informal) </a:t>
            </a:r>
          </a:p>
          <a:p>
            <a:r>
              <a:rPr lang="en-GB" sz="1400" dirty="0"/>
              <a:t>	 </a:t>
            </a:r>
            <a:r>
              <a:rPr lang="en-GB" sz="1400" dirty="0" smtClean="0"/>
              <a:t>       </a:t>
            </a:r>
            <a:r>
              <a:rPr lang="en-GB" sz="1400" dirty="0"/>
              <a:t>I</a:t>
            </a:r>
            <a:r>
              <a:rPr lang="en-GB" sz="1400" dirty="0" smtClean="0"/>
              <a:t>l/</a:t>
            </a:r>
            <a:r>
              <a:rPr lang="en-GB" sz="1400" dirty="0" err="1" smtClean="0"/>
              <a:t>elle</a:t>
            </a:r>
            <a:r>
              <a:rPr lang="en-GB" sz="1400" dirty="0" smtClean="0"/>
              <a:t>/on </a:t>
            </a:r>
            <a:r>
              <a:rPr lang="en-GB" sz="1400" dirty="0" err="1" smtClean="0"/>
              <a:t>regard</a:t>
            </a:r>
            <a:r>
              <a:rPr lang="en-GB" sz="1400" b="1" dirty="0" err="1" smtClean="0"/>
              <a:t>e</a:t>
            </a:r>
            <a:r>
              <a:rPr lang="en-GB" sz="1400" dirty="0" smtClean="0"/>
              <a:t> – he /she watches/we watch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       Nous </a:t>
            </a:r>
            <a:r>
              <a:rPr lang="en-GB" sz="1400" dirty="0" err="1" smtClean="0"/>
              <a:t>regard</a:t>
            </a:r>
            <a:r>
              <a:rPr lang="en-GB" sz="1400" b="1" dirty="0" err="1" smtClean="0"/>
              <a:t>ons</a:t>
            </a:r>
            <a:r>
              <a:rPr lang="en-GB" sz="1400" dirty="0" smtClean="0"/>
              <a:t> – we watch</a:t>
            </a:r>
          </a:p>
          <a:p>
            <a:r>
              <a:rPr lang="en-GB" sz="1400" dirty="0" smtClean="0"/>
              <a:t>	        </a:t>
            </a:r>
            <a:r>
              <a:rPr lang="en-GB" sz="1400" dirty="0" err="1" smtClean="0"/>
              <a:t>Vous</a:t>
            </a:r>
            <a:r>
              <a:rPr lang="en-GB" sz="1400" dirty="0" smtClean="0"/>
              <a:t> </a:t>
            </a:r>
            <a:r>
              <a:rPr lang="en-GB" sz="1400" dirty="0" err="1" smtClean="0"/>
              <a:t>regard</a:t>
            </a:r>
            <a:r>
              <a:rPr lang="en-GB" sz="1400" b="1" dirty="0" err="1" smtClean="0"/>
              <a:t>ez</a:t>
            </a:r>
            <a:r>
              <a:rPr lang="en-GB" sz="1400" dirty="0" smtClean="0"/>
              <a:t> = You watch (plural and informal)</a:t>
            </a:r>
          </a:p>
          <a:p>
            <a:r>
              <a:rPr lang="en-GB" sz="1400" dirty="0"/>
              <a:t>	 </a:t>
            </a:r>
            <a:r>
              <a:rPr lang="en-GB" sz="1400" dirty="0" smtClean="0"/>
              <a:t>       </a:t>
            </a:r>
            <a:r>
              <a:rPr lang="en-GB" sz="1400" dirty="0" err="1" smtClean="0"/>
              <a:t>Ils</a:t>
            </a:r>
            <a:r>
              <a:rPr lang="en-GB" sz="1400" dirty="0" smtClean="0"/>
              <a:t>/ells </a:t>
            </a:r>
            <a:r>
              <a:rPr lang="en-GB" sz="1400" dirty="0" err="1" smtClean="0"/>
              <a:t>regard</a:t>
            </a:r>
            <a:r>
              <a:rPr lang="en-GB" sz="1400" b="1" dirty="0" err="1" smtClean="0"/>
              <a:t>ent</a:t>
            </a:r>
            <a:r>
              <a:rPr lang="en-GB" sz="1400" dirty="0" smtClean="0"/>
              <a:t> – they watch.</a:t>
            </a:r>
          </a:p>
          <a:p>
            <a:endParaRPr lang="en-GB" sz="1400" dirty="0"/>
          </a:p>
          <a:p>
            <a:r>
              <a:rPr lang="en-GB" sz="1400" dirty="0" smtClean="0"/>
              <a:t>Note – The verb </a:t>
            </a:r>
            <a:r>
              <a:rPr lang="en-GB" sz="1400" b="1" dirty="0" err="1" smtClean="0"/>
              <a:t>envoyer</a:t>
            </a:r>
            <a:r>
              <a:rPr lang="en-GB" sz="1400" b="1" dirty="0" smtClean="0"/>
              <a:t> – to send </a:t>
            </a:r>
            <a:r>
              <a:rPr lang="en-GB" sz="1400" dirty="0" smtClean="0"/>
              <a:t>has a slight irregularity in the first three persons. </a:t>
            </a:r>
            <a:r>
              <a:rPr lang="en-GB" sz="1400" dirty="0" err="1" smtClean="0"/>
              <a:t>J’envo</a:t>
            </a:r>
            <a:r>
              <a:rPr lang="en-GB" sz="1400" b="1" dirty="0" err="1" smtClean="0"/>
              <a:t>i</a:t>
            </a:r>
            <a:r>
              <a:rPr lang="en-GB" sz="1400" dirty="0" err="1" smtClean="0"/>
              <a:t>e</a:t>
            </a:r>
            <a:r>
              <a:rPr lang="en-GB" sz="1400" dirty="0" smtClean="0"/>
              <a:t> – I send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     </a:t>
            </a:r>
            <a:r>
              <a:rPr lang="en-GB" sz="1400" dirty="0" err="1" smtClean="0"/>
              <a:t>Tu</a:t>
            </a:r>
            <a:r>
              <a:rPr lang="en-GB" sz="1400" dirty="0" smtClean="0"/>
              <a:t> </a:t>
            </a:r>
            <a:r>
              <a:rPr lang="en-GB" sz="1400" dirty="0" err="1" smtClean="0"/>
              <a:t>envo</a:t>
            </a:r>
            <a:r>
              <a:rPr lang="en-GB" sz="1400" b="1" dirty="0" err="1" smtClean="0"/>
              <a:t>i</a:t>
            </a:r>
            <a:r>
              <a:rPr lang="en-GB" sz="1400" dirty="0" err="1" smtClean="0"/>
              <a:t>es</a:t>
            </a:r>
            <a:r>
              <a:rPr lang="en-GB" sz="1400" dirty="0" smtClean="0"/>
              <a:t> – you send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     Il/</a:t>
            </a:r>
            <a:r>
              <a:rPr lang="en-GB" sz="1400" dirty="0" err="1" smtClean="0"/>
              <a:t>elle</a:t>
            </a:r>
            <a:r>
              <a:rPr lang="en-GB" sz="1400" dirty="0" smtClean="0"/>
              <a:t> /on </a:t>
            </a:r>
            <a:r>
              <a:rPr lang="en-GB" sz="1400" dirty="0" err="1" smtClean="0"/>
              <a:t>envo</a:t>
            </a:r>
            <a:r>
              <a:rPr lang="en-GB" sz="1400" b="1" dirty="0" err="1" smtClean="0"/>
              <a:t>i</a:t>
            </a:r>
            <a:r>
              <a:rPr lang="en-GB" sz="1400" dirty="0" err="1" smtClean="0"/>
              <a:t>e</a:t>
            </a:r>
            <a:r>
              <a:rPr lang="en-GB" sz="1400" dirty="0" smtClean="0"/>
              <a:t> – he/she sends/ we send.	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78285" y="421036"/>
            <a:ext cx="505917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FAIRE DE </a:t>
            </a:r>
          </a:p>
          <a:p>
            <a:r>
              <a:rPr lang="en-GB" sz="1400" dirty="0" smtClean="0"/>
              <a:t>You use </a:t>
            </a:r>
            <a:r>
              <a:rPr lang="en-GB" sz="1400" dirty="0" smtClean="0">
                <a:solidFill>
                  <a:srgbClr val="FF0000"/>
                </a:solidFill>
              </a:rPr>
              <a:t>faire de </a:t>
            </a:r>
            <a:r>
              <a:rPr lang="en-GB" sz="1400" dirty="0" smtClean="0"/>
              <a:t>to talk about some sports and other activities. ‘De’ has a different form with masculine, feminine and plural  nouns. Please see table below: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4404" y="4880472"/>
            <a:ext cx="4358395" cy="229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IRREGULAR VERBS – THE PRESENT TENSE</a:t>
            </a:r>
          </a:p>
          <a:p>
            <a:endParaRPr lang="en-GB" sz="1400" b="1" u="sng" dirty="0">
              <a:solidFill>
                <a:srgbClr val="FF0000"/>
              </a:solidFill>
            </a:endParaRPr>
          </a:p>
          <a:p>
            <a:r>
              <a:rPr lang="en-GB" sz="1400" b="1" dirty="0" smtClean="0"/>
              <a:t>FAIRE (to do or make) </a:t>
            </a:r>
            <a:r>
              <a:rPr lang="en-GB" sz="1400" dirty="0" smtClean="0"/>
              <a:t>is an important irregular verb.</a:t>
            </a:r>
          </a:p>
          <a:p>
            <a:r>
              <a:rPr lang="en-GB" sz="1400" dirty="0" smtClean="0"/>
              <a:t>It does not follow a set pattern</a:t>
            </a:r>
            <a:r>
              <a:rPr lang="en-GB" sz="1400" b="1" dirty="0" smtClean="0"/>
              <a:t>.</a:t>
            </a:r>
          </a:p>
          <a:p>
            <a:r>
              <a:rPr lang="en-GB" sz="1400" b="1" dirty="0" smtClean="0"/>
              <a:t>Je </a:t>
            </a:r>
            <a:r>
              <a:rPr lang="en-GB" sz="1400" b="1" dirty="0" err="1" smtClean="0"/>
              <a:t>fais</a:t>
            </a:r>
            <a:r>
              <a:rPr lang="en-GB" sz="1400" b="1" dirty="0" smtClean="0"/>
              <a:t> – I do/make</a:t>
            </a:r>
          </a:p>
          <a:p>
            <a:r>
              <a:rPr lang="en-GB" sz="1400" b="1" dirty="0" err="1" smtClean="0"/>
              <a:t>Tu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fais</a:t>
            </a:r>
            <a:r>
              <a:rPr lang="en-GB" sz="1400" b="1" dirty="0" smtClean="0"/>
              <a:t> – You do/make</a:t>
            </a:r>
          </a:p>
          <a:p>
            <a:r>
              <a:rPr lang="en-GB" sz="1400" b="1" dirty="0" smtClean="0"/>
              <a:t>Il/</a:t>
            </a:r>
            <a:r>
              <a:rPr lang="en-GB" sz="1400" b="1" dirty="0" err="1" smtClean="0"/>
              <a:t>elle</a:t>
            </a:r>
            <a:r>
              <a:rPr lang="en-GB" sz="1400" b="1" dirty="0" smtClean="0"/>
              <a:t>/on fait – He/she does/makes/ we do/make</a:t>
            </a:r>
          </a:p>
          <a:p>
            <a:r>
              <a:rPr lang="en-GB" sz="1400" b="1" dirty="0" smtClean="0"/>
              <a:t>Nous </a:t>
            </a:r>
            <a:r>
              <a:rPr lang="en-GB" sz="1400" b="1" dirty="0" err="1" smtClean="0"/>
              <a:t>faisons</a:t>
            </a:r>
            <a:r>
              <a:rPr lang="en-GB" sz="1400" b="1" dirty="0" smtClean="0"/>
              <a:t> – We do/make</a:t>
            </a:r>
          </a:p>
          <a:p>
            <a:r>
              <a:rPr lang="en-GB" sz="1400" b="1" dirty="0" err="1" smtClean="0"/>
              <a:t>Vous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faites</a:t>
            </a:r>
            <a:r>
              <a:rPr lang="en-GB" sz="1400" b="1" dirty="0" smtClean="0"/>
              <a:t> –You do/make (plural/formal)</a:t>
            </a:r>
          </a:p>
          <a:p>
            <a:r>
              <a:rPr lang="en-GB" sz="1400" b="1" dirty="0" err="1" smtClean="0"/>
              <a:t>Ils</a:t>
            </a:r>
            <a:r>
              <a:rPr lang="en-GB" sz="1400" b="1" dirty="0" smtClean="0"/>
              <a:t>/</a:t>
            </a:r>
            <a:r>
              <a:rPr lang="en-GB" sz="1400" b="1" dirty="0" err="1" smtClean="0"/>
              <a:t>elles</a:t>
            </a:r>
            <a:r>
              <a:rPr lang="en-GB" sz="1400" b="1" dirty="0" smtClean="0"/>
              <a:t> font – they do/make.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78285" y="4046077"/>
            <a:ext cx="4115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JOUER A</a:t>
            </a:r>
          </a:p>
          <a:p>
            <a:r>
              <a:rPr lang="en-GB" sz="1400" dirty="0" smtClean="0"/>
              <a:t>You use </a:t>
            </a:r>
            <a:r>
              <a:rPr lang="en-GB" sz="1400" b="1" dirty="0" err="1" smtClean="0">
                <a:solidFill>
                  <a:srgbClr val="FF0000"/>
                </a:solidFill>
              </a:rPr>
              <a:t>jouer</a:t>
            </a:r>
            <a:r>
              <a:rPr lang="en-GB" sz="1400" b="1" dirty="0" smtClean="0">
                <a:solidFill>
                  <a:srgbClr val="FF0000"/>
                </a:solidFill>
              </a:rPr>
              <a:t> a </a:t>
            </a:r>
            <a:r>
              <a:rPr lang="en-GB" sz="1400" dirty="0" smtClean="0"/>
              <a:t>to talk about playing a sport or a game. </a:t>
            </a:r>
            <a:r>
              <a:rPr lang="en-GB" sz="1400" dirty="0"/>
              <a:t> </a:t>
            </a:r>
            <a:r>
              <a:rPr lang="en-GB" sz="1400" dirty="0" smtClean="0"/>
              <a:t>‘</a:t>
            </a:r>
            <a:r>
              <a:rPr lang="en-GB" sz="1400" dirty="0" smtClean="0">
                <a:solidFill>
                  <a:srgbClr val="FF0000"/>
                </a:solidFill>
              </a:rPr>
              <a:t>a</a:t>
            </a:r>
            <a:r>
              <a:rPr lang="en-GB" sz="1400" dirty="0" smtClean="0"/>
              <a:t>’  has a different form with </a:t>
            </a:r>
            <a:r>
              <a:rPr lang="en-GB" sz="1400" dirty="0" smtClean="0"/>
              <a:t>masculine, </a:t>
            </a:r>
            <a:r>
              <a:rPr lang="en-GB" sz="1400" dirty="0" smtClean="0"/>
              <a:t>feminine and plural </a:t>
            </a:r>
            <a:r>
              <a:rPr lang="en-GB" sz="1400" dirty="0" smtClean="0"/>
              <a:t>nouns (see right). </a:t>
            </a:r>
            <a:r>
              <a:rPr lang="en-GB" sz="1400" dirty="0" smtClean="0"/>
              <a:t>Most sports are masculine singular. Please see table below: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5" y="1639415"/>
            <a:ext cx="5293298" cy="2123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78" y="5492627"/>
            <a:ext cx="4560370" cy="168173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5878285" y="1639415"/>
            <a:ext cx="0" cy="21232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78285" y="1639415"/>
            <a:ext cx="52932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774" y="4127341"/>
            <a:ext cx="2175618" cy="10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33222" y="63292"/>
            <a:ext cx="116951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Year 7 - Knowledge Organiser 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3       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Module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3:Mes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passetemps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3" y="491287"/>
            <a:ext cx="3130778" cy="3825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73" y="4316706"/>
            <a:ext cx="2912379" cy="19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482" y="488024"/>
            <a:ext cx="2974898" cy="3500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482" y="3988179"/>
            <a:ext cx="2930377" cy="2163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8482" y="6152011"/>
            <a:ext cx="3257644" cy="1407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039" y="471201"/>
            <a:ext cx="3375082" cy="421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2735" y="4684747"/>
            <a:ext cx="3215689" cy="2874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7780" y="488024"/>
            <a:ext cx="2626634" cy="1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7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228</Words>
  <Application>Microsoft Office PowerPoint</Application>
  <PresentationFormat>Custom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Year 7 - Knowledge Organiser 3       Module 3:Mes passetemps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Aurora Delgado Flores</cp:lastModifiedBy>
  <cp:revision>93</cp:revision>
  <cp:lastPrinted>2019-07-13T08:35:35Z</cp:lastPrinted>
  <dcterms:created xsi:type="dcterms:W3CDTF">2019-06-21T08:23:23Z</dcterms:created>
  <dcterms:modified xsi:type="dcterms:W3CDTF">2019-07-17T11:42:51Z</dcterms:modified>
</cp:coreProperties>
</file>