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827314"/>
            <a:ext cx="103109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Young Carers afterschool group dates.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/>
              <a:t>Tuesday 28</a:t>
            </a:r>
            <a:r>
              <a:rPr lang="en-GB" sz="3600" baseline="30000" dirty="0"/>
              <a:t>th</a:t>
            </a:r>
            <a:r>
              <a:rPr lang="en-GB" sz="3600" dirty="0"/>
              <a:t> April- Meet and greet, design the school YC logo, What’s a </a:t>
            </a:r>
            <a:r>
              <a:rPr lang="en-GB" sz="3600" dirty="0" smtClean="0"/>
              <a:t>YC? and </a:t>
            </a:r>
            <a:r>
              <a:rPr lang="en-GB" sz="3600" dirty="0"/>
              <a:t>indoor and outdoor (weather dependent) fun. </a:t>
            </a:r>
          </a:p>
          <a:p>
            <a:pPr algn="ctr"/>
            <a:r>
              <a:rPr lang="en-GB" sz="3600" dirty="0"/>
              <a:t>Tuesday 11</a:t>
            </a:r>
            <a:r>
              <a:rPr lang="en-GB" sz="3600" baseline="30000" dirty="0"/>
              <a:t>th</a:t>
            </a:r>
            <a:r>
              <a:rPr lang="en-GB" sz="3600" dirty="0"/>
              <a:t> May- </a:t>
            </a:r>
            <a:r>
              <a:rPr lang="en-GB" sz="3600" dirty="0" smtClean="0"/>
              <a:t>An hour of Music </a:t>
            </a:r>
            <a:r>
              <a:rPr lang="en-GB" sz="3600" dirty="0"/>
              <a:t>and </a:t>
            </a:r>
            <a:r>
              <a:rPr lang="en-GB" sz="3600" dirty="0" smtClean="0"/>
              <a:t>drama </a:t>
            </a:r>
            <a:r>
              <a:rPr lang="en-GB" sz="3600" dirty="0"/>
              <a:t>with Mrs D </a:t>
            </a:r>
            <a:r>
              <a:rPr lang="en-GB" sz="3600" dirty="0" err="1"/>
              <a:t>Cuhna</a:t>
            </a:r>
            <a:r>
              <a:rPr lang="en-GB" sz="3600" dirty="0"/>
              <a:t>. </a:t>
            </a:r>
          </a:p>
          <a:p>
            <a:pPr algn="ctr"/>
            <a:r>
              <a:rPr lang="en-GB" sz="3600" dirty="0"/>
              <a:t>Tuesday 25</a:t>
            </a:r>
            <a:r>
              <a:rPr lang="en-GB" sz="3600" baseline="30000" dirty="0"/>
              <a:t>th</a:t>
            </a:r>
            <a:r>
              <a:rPr lang="en-GB" sz="3600" dirty="0"/>
              <a:t> May- Quiz and fun activities indoor and out.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21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58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Orchard</dc:creator>
  <cp:lastModifiedBy>Tracey Orchard</cp:lastModifiedBy>
  <cp:revision>1</cp:revision>
  <dcterms:created xsi:type="dcterms:W3CDTF">2021-04-20T13:27:32Z</dcterms:created>
  <dcterms:modified xsi:type="dcterms:W3CDTF">2021-04-20T13:32:09Z</dcterms:modified>
</cp:coreProperties>
</file>