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9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6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3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00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8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47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39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8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8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2853-7940-4A6A-88A1-D52DAF3B59CF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2515B-1E16-4EDE-8E9D-52AC578A4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9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chat feature in MS Teams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72497" cy="4351338"/>
          </a:xfrm>
        </p:spPr>
        <p:txBody>
          <a:bodyPr/>
          <a:lstStyle/>
          <a:p>
            <a:r>
              <a:rPr lang="en-GB" dirty="0" smtClean="0"/>
              <a:t>Once logged into Microsoft Teams</a:t>
            </a:r>
          </a:p>
          <a:p>
            <a:endParaRPr lang="en-GB" dirty="0"/>
          </a:p>
          <a:p>
            <a:r>
              <a:rPr lang="en-GB" dirty="0" smtClean="0"/>
              <a:t>In the left hand menu click ‘Chat’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" t="11613" r="95106" b="34851"/>
          <a:stretch/>
        </p:blipFill>
        <p:spPr>
          <a:xfrm>
            <a:off x="7563905" y="1690688"/>
            <a:ext cx="761489" cy="473336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376162" y="2899954"/>
            <a:ext cx="1132114" cy="6008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19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62" y="226424"/>
            <a:ext cx="10030097" cy="1236938"/>
          </a:xfrm>
        </p:spPr>
        <p:txBody>
          <a:bodyPr/>
          <a:lstStyle/>
          <a:p>
            <a:r>
              <a:rPr lang="en-GB" dirty="0" smtClean="0"/>
              <a:t>Type the Teachers surname into the search box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7"/>
          <a:stretch/>
        </p:blipFill>
        <p:spPr>
          <a:xfrm>
            <a:off x="1067232" y="1384892"/>
            <a:ext cx="10058400" cy="12712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Down Arrow 9"/>
          <p:cNvSpPr/>
          <p:nvPr/>
        </p:nvSpPr>
        <p:spPr>
          <a:xfrm>
            <a:off x="4232365" y="714103"/>
            <a:ext cx="470263" cy="84473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7549" t="12396" r="27737" b="69118"/>
          <a:stretch/>
        </p:blipFill>
        <p:spPr>
          <a:xfrm>
            <a:off x="1881564" y="4215717"/>
            <a:ext cx="8160435" cy="18976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703981" y="3118052"/>
            <a:ext cx="10515600" cy="635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Select the Teacher from the list.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64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5725" y="4789714"/>
            <a:ext cx="10990217" cy="1759132"/>
          </a:xfrm>
        </p:spPr>
        <p:txBody>
          <a:bodyPr/>
          <a:lstStyle/>
          <a:p>
            <a:r>
              <a:rPr lang="en-GB" dirty="0" smtClean="0"/>
              <a:t>Add your message at the bottom of the screen and click send</a:t>
            </a:r>
          </a:p>
          <a:p>
            <a:r>
              <a:rPr lang="en-GB" dirty="0" smtClean="0"/>
              <a:t>Your Teacher will see the message and reply</a:t>
            </a:r>
          </a:p>
          <a:p>
            <a:r>
              <a:rPr lang="en-GB" dirty="0" smtClean="0"/>
              <a:t>Your will see the reply in the same window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305" y="146551"/>
            <a:ext cx="933988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06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65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Using the chat feature in MS Teams</vt:lpstr>
      <vt:lpstr>PowerPoint Presentation</vt:lpstr>
      <vt:lpstr>PowerPoint Presentation</vt:lpstr>
    </vt:vector>
  </TitlesOfParts>
  <Company>Morris Education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chat feature in MS Teams</dc:title>
  <dc:creator>Joe Holmes</dc:creator>
  <cp:lastModifiedBy>Joe Holmes</cp:lastModifiedBy>
  <cp:revision>2</cp:revision>
  <dcterms:created xsi:type="dcterms:W3CDTF">2020-12-14T13:44:13Z</dcterms:created>
  <dcterms:modified xsi:type="dcterms:W3CDTF">2020-12-14T13:55:06Z</dcterms:modified>
</cp:coreProperties>
</file>