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6" r:id="rId7"/>
    <p:sldId id="267" r:id="rId8"/>
    <p:sldId id="268" r:id="rId9"/>
    <p:sldId id="269" r:id="rId10"/>
    <p:sldId id="265" r:id="rId11"/>
    <p:sldId id="264" r:id="rId12"/>
    <p:sldId id="26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8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9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9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3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5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9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5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42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9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19D1-C455-4C71-BEF6-CABC566F9774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7072-8728-45A7-9643-71E9D2D62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40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087" y="685598"/>
            <a:ext cx="9144000" cy="1140250"/>
          </a:xfrm>
        </p:spPr>
        <p:txBody>
          <a:bodyPr/>
          <a:lstStyle/>
          <a:p>
            <a:r>
              <a:rPr lang="en-GB" dirty="0" smtClean="0"/>
              <a:t>WVC reopening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4336133"/>
            <a:ext cx="6035898" cy="1253297"/>
          </a:xfrm>
        </p:spPr>
        <p:txBody>
          <a:bodyPr>
            <a:noAutofit/>
          </a:bodyPr>
          <a:lstStyle/>
          <a:p>
            <a:r>
              <a:rPr lang="en-GB" sz="3600" dirty="0" smtClean="0"/>
              <a:t>Student information and instructions</a:t>
            </a:r>
            <a:endParaRPr lang="en-GB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1230" r="4849"/>
          <a:stretch/>
        </p:blipFill>
        <p:spPr bwMode="auto">
          <a:xfrm>
            <a:off x="7701566" y="2228046"/>
            <a:ext cx="3811476" cy="4208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77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973"/>
            <a:ext cx="5858815" cy="40760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Expectations in school?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36982"/>
            <a:ext cx="10515600" cy="561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Work</a:t>
            </a:r>
          </a:p>
          <a:p>
            <a:r>
              <a:rPr lang="en-GB" sz="2000" dirty="0" smtClean="0"/>
              <a:t>You will be expected to work</a:t>
            </a:r>
          </a:p>
          <a:p>
            <a:r>
              <a:rPr lang="en-GB" sz="2000" dirty="0" smtClean="0"/>
              <a:t>You will have English, Maths and Science every day</a:t>
            </a:r>
          </a:p>
          <a:p>
            <a:r>
              <a:rPr lang="en-GB" sz="2000" dirty="0" smtClean="0"/>
              <a:t>Your final period will be a tutor period where you will have input from your other subjects</a:t>
            </a:r>
          </a:p>
          <a:p>
            <a:pPr marL="0" indent="0">
              <a:buNone/>
            </a:pPr>
            <a:r>
              <a:rPr lang="en-GB" sz="2000" b="1" dirty="0" smtClean="0"/>
              <a:t>Toilets</a:t>
            </a:r>
          </a:p>
          <a:p>
            <a:r>
              <a:rPr lang="en-GB" sz="2000" dirty="0" smtClean="0"/>
              <a:t>Chose appropriate times for toilet breaks, so we can maintain social distancing, ask permission from your teacher first</a:t>
            </a:r>
            <a:endParaRPr lang="en-GB" sz="2400" dirty="0" smtClean="0"/>
          </a:p>
          <a:p>
            <a:r>
              <a:rPr lang="en-GB" sz="2000" dirty="0" smtClean="0"/>
              <a:t>Full hand washing protocols must be followed</a:t>
            </a:r>
          </a:p>
          <a:p>
            <a:r>
              <a:rPr lang="en-GB" sz="2000" dirty="0" smtClean="0"/>
              <a:t>Only the toilets allocated should be used</a:t>
            </a:r>
          </a:p>
          <a:p>
            <a:pPr marL="0" indent="0">
              <a:buNone/>
            </a:pPr>
            <a:r>
              <a:rPr lang="en-GB" sz="2000" b="1" dirty="0" smtClean="0"/>
              <a:t>Breaks</a:t>
            </a:r>
          </a:p>
          <a:p>
            <a:r>
              <a:rPr lang="en-GB" sz="2000" dirty="0" smtClean="0"/>
              <a:t>You will be allowed to go outside during breaks, but you must stay in that area</a:t>
            </a:r>
          </a:p>
          <a:p>
            <a:r>
              <a:rPr lang="en-GB" sz="2000" dirty="0" smtClean="0"/>
              <a:t>Maintain full social distancing at all times</a:t>
            </a:r>
          </a:p>
          <a:p>
            <a:r>
              <a:rPr lang="en-GB" sz="2000" dirty="0" smtClean="0"/>
              <a:t>All rubbish should be taken home NOT left in bins in school</a:t>
            </a:r>
          </a:p>
          <a:p>
            <a:r>
              <a:rPr lang="en-GB" sz="2000" dirty="0" smtClean="0"/>
              <a:t>If the weather is wet you will remain in your classroom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439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973"/>
            <a:ext cx="5858815" cy="40760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Expectations in school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9635"/>
            <a:ext cx="10515600" cy="4813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b="1" dirty="0" smtClean="0"/>
              <a:t>Behaviour</a:t>
            </a:r>
          </a:p>
          <a:p>
            <a:r>
              <a:rPr lang="en-GB" sz="2000" dirty="0" smtClean="0"/>
              <a:t>High standards of behaviour will as normal be expected at all times.</a:t>
            </a:r>
          </a:p>
          <a:p>
            <a:r>
              <a:rPr lang="en-GB" sz="2000" dirty="0" smtClean="0"/>
              <a:t>Listen, learn, be respectful, work hard!</a:t>
            </a:r>
          </a:p>
          <a:p>
            <a:endParaRPr lang="en-GB" sz="2000" dirty="0" smtClean="0"/>
          </a:p>
          <a:p>
            <a:pPr marL="0" indent="0" algn="ctr">
              <a:buNone/>
            </a:pPr>
            <a:r>
              <a:rPr lang="en-GB" sz="2400" dirty="0" smtClean="0"/>
              <a:t>IF YOU DELIBERATELY BREAK SOCIAL DISTANCING RULES BOTH IN SCHOOL AND TRAVELLING FROM AND TO SCHOOL, OR PLACE OTHERS AT RISK YOU WILL BE REMOVED FROM CLASS AND IMMEDIATELY SENT HOME</a:t>
            </a:r>
          </a:p>
          <a:p>
            <a:endParaRPr lang="en-GB" sz="2000" dirty="0" smtClean="0"/>
          </a:p>
          <a:p>
            <a:r>
              <a:rPr lang="en-GB" sz="2000" dirty="0" smtClean="0"/>
              <a:t>Do not go anywhere else in school unless specifically directed to by a member of staff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Illness</a:t>
            </a:r>
          </a:p>
          <a:p>
            <a:r>
              <a:rPr lang="en-GB" sz="2000" dirty="0" smtClean="0"/>
              <a:t>If you have any flu like symptoms you should not attend school, but phone into school and let us know</a:t>
            </a:r>
          </a:p>
          <a:p>
            <a:r>
              <a:rPr lang="en-GB" sz="2000" dirty="0" smtClean="0"/>
              <a:t>If you start feeling ill whilst in school, you must immediately inform a member of staff</a:t>
            </a:r>
          </a:p>
        </p:txBody>
      </p:sp>
    </p:spTree>
    <p:extLst>
      <p:ext uri="{BB962C8B-B14F-4D97-AF65-F5344CB8AC3E}">
        <p14:creationId xmlns:p14="http://schemas.microsoft.com/office/powerpoint/2010/main" val="175124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973"/>
            <a:ext cx="4339107" cy="40760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Leaving school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27134"/>
            <a:ext cx="10515600" cy="561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Walking</a:t>
            </a:r>
          </a:p>
          <a:p>
            <a:r>
              <a:rPr lang="en-GB" sz="2000" dirty="0" smtClean="0"/>
              <a:t>Maintain social distancing of two metres, DO NOT walk in groups</a:t>
            </a:r>
          </a:p>
          <a:p>
            <a:r>
              <a:rPr lang="en-GB" sz="2000" dirty="0" smtClean="0"/>
              <a:t>When you leave school go straight home</a:t>
            </a:r>
            <a:endParaRPr lang="en-GB" sz="2400" dirty="0" smtClean="0"/>
          </a:p>
          <a:p>
            <a:pPr marL="0" indent="0">
              <a:buNone/>
            </a:pPr>
            <a:r>
              <a:rPr lang="en-GB" sz="2000" b="1" dirty="0" smtClean="0"/>
              <a:t>Car</a:t>
            </a:r>
          </a:p>
          <a:p>
            <a:r>
              <a:rPr lang="en-GB" sz="2000" dirty="0" smtClean="0"/>
              <a:t>Embark straight away</a:t>
            </a:r>
          </a:p>
          <a:p>
            <a:r>
              <a:rPr lang="en-GB" sz="2000" dirty="0" smtClean="0"/>
              <a:t>If you are waiting maintain social distancing of two metres, DO NOT join a group</a:t>
            </a:r>
          </a:p>
          <a:p>
            <a:pPr marL="0" indent="0">
              <a:buNone/>
            </a:pPr>
            <a:r>
              <a:rPr lang="en-GB" sz="2000" b="1" dirty="0" smtClean="0"/>
              <a:t>Bus</a:t>
            </a:r>
          </a:p>
          <a:p>
            <a:r>
              <a:rPr lang="en-GB" sz="2000" dirty="0" smtClean="0"/>
              <a:t>When queueing for the bus keep two metres apart</a:t>
            </a:r>
          </a:p>
          <a:p>
            <a:r>
              <a:rPr lang="en-GB" sz="2000" dirty="0" smtClean="0"/>
              <a:t>The instructions on what to do on board have been provided via Greys coaches</a:t>
            </a:r>
          </a:p>
          <a:p>
            <a:r>
              <a:rPr lang="en-GB" sz="2000" dirty="0" smtClean="0"/>
              <a:t>Keep to your designated seat</a:t>
            </a:r>
          </a:p>
          <a:p>
            <a:r>
              <a:rPr lang="en-GB" sz="2000" dirty="0" smtClean="0"/>
              <a:t>Disembark straight away and maintain social distancing of two metres, DO NOT join a group</a:t>
            </a:r>
          </a:p>
          <a:p>
            <a:r>
              <a:rPr lang="en-GB" sz="2000" dirty="0" smtClean="0"/>
              <a:t>When you leave school go straight home</a:t>
            </a:r>
            <a:endParaRPr lang="en-GB" sz="24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7140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973"/>
            <a:ext cx="5858815" cy="40760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Expectations at home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9635"/>
            <a:ext cx="10515600" cy="4813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Work!</a:t>
            </a:r>
          </a:p>
          <a:p>
            <a:pPr marL="0" indent="0">
              <a:buNone/>
            </a:pPr>
            <a:endParaRPr lang="en-GB" sz="2000" b="1" dirty="0" smtClean="0"/>
          </a:p>
          <a:p>
            <a:r>
              <a:rPr lang="en-GB" sz="2000" dirty="0" smtClean="0"/>
              <a:t>All subjects are crucial</a:t>
            </a:r>
          </a:p>
          <a:p>
            <a:endParaRPr lang="en-GB" sz="2000" dirty="0" smtClean="0"/>
          </a:p>
          <a:p>
            <a:r>
              <a:rPr lang="en-GB" sz="2000" dirty="0" smtClean="0"/>
              <a:t>You are expected to be working on your option subjects at home!</a:t>
            </a:r>
          </a:p>
          <a:p>
            <a:endParaRPr lang="en-GB" sz="2000" dirty="0" smtClean="0"/>
          </a:p>
          <a:p>
            <a:r>
              <a:rPr lang="en-GB" sz="2000" dirty="0" smtClean="0"/>
              <a:t>You will still be having exams on them next year so don’t fall behind!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96816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973"/>
            <a:ext cx="4339107" cy="40760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Why are we reopening?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46829"/>
            <a:ext cx="10515600" cy="561836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The government have deemed that the risk of infection is such that it is safe for a small number of students to return to school. </a:t>
            </a:r>
          </a:p>
          <a:p>
            <a:endParaRPr lang="en-GB" sz="2000" dirty="0" smtClean="0"/>
          </a:p>
          <a:p>
            <a:r>
              <a:rPr lang="en-GB" sz="2000" dirty="0" smtClean="0"/>
              <a:t>Some students have already returned in primary schools, and now year 10s have been invited to return to school.</a:t>
            </a:r>
          </a:p>
          <a:p>
            <a:endParaRPr lang="en-GB" sz="2000" dirty="0" smtClean="0"/>
          </a:p>
          <a:p>
            <a:r>
              <a:rPr lang="en-GB" sz="2000" dirty="0" smtClean="0"/>
              <a:t>We have put in place a number of changes to how the college will operate that are designed to make you and your teachers as safe as possible. </a:t>
            </a:r>
          </a:p>
          <a:p>
            <a:endParaRPr lang="en-GB" sz="2000" dirty="0"/>
          </a:p>
          <a:p>
            <a:r>
              <a:rPr lang="en-GB" sz="2000" dirty="0" smtClean="0"/>
              <a:t>It is extremely important that you now read everything in this presentation so you are ready to return safely.</a:t>
            </a:r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9086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973"/>
            <a:ext cx="4339107" cy="40760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What do I need for school?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27134"/>
            <a:ext cx="10515600" cy="5618365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No uniform is needed. Wear something that is appropriate for school. No extremes of dress, piercings etc. will be allowed more detail</a:t>
            </a:r>
          </a:p>
          <a:p>
            <a:endParaRPr lang="en-GB" sz="2000" dirty="0" smtClean="0"/>
          </a:p>
          <a:p>
            <a:r>
              <a:rPr lang="en-GB" sz="2000" dirty="0" smtClean="0"/>
              <a:t>Water in a plastic or metal bottle - ideally non disposable</a:t>
            </a:r>
          </a:p>
          <a:p>
            <a:endParaRPr lang="en-GB" sz="2000" dirty="0" smtClean="0"/>
          </a:p>
          <a:p>
            <a:r>
              <a:rPr lang="en-GB" sz="2000" dirty="0" smtClean="0"/>
              <a:t>Normal phone rules remain</a:t>
            </a:r>
          </a:p>
          <a:p>
            <a:endParaRPr lang="en-GB" sz="2000" dirty="0" smtClean="0"/>
          </a:p>
          <a:p>
            <a:r>
              <a:rPr lang="en-GB" sz="2000" dirty="0" smtClean="0"/>
              <a:t>Food for the day – there will be no food available in the college during the day – all rubbish should be taken home</a:t>
            </a:r>
          </a:p>
          <a:p>
            <a:endParaRPr lang="en-GB" sz="2400" dirty="0" smtClean="0"/>
          </a:p>
          <a:p>
            <a:r>
              <a:rPr lang="en-GB" sz="2000" dirty="0" smtClean="0"/>
              <a:t>All equipment pens, pencil ruler etc. THERE WILL BE NO EQUIPMENT TO BORROW</a:t>
            </a:r>
          </a:p>
          <a:p>
            <a:endParaRPr lang="en-GB" sz="2000" dirty="0" smtClean="0"/>
          </a:p>
          <a:p>
            <a:r>
              <a:rPr lang="en-GB" sz="2000" dirty="0" smtClean="0"/>
              <a:t>Exercise books and paper - THERE WILL BE NONE AVAILABLE TO BORROW</a:t>
            </a:r>
          </a:p>
          <a:p>
            <a:endParaRPr lang="en-GB" sz="2000" dirty="0" smtClean="0"/>
          </a:p>
          <a:p>
            <a:r>
              <a:rPr lang="en-GB" sz="2000" dirty="0" smtClean="0"/>
              <a:t>One bag that will be stored under your desk</a:t>
            </a:r>
          </a:p>
          <a:p>
            <a:endParaRPr lang="en-GB" sz="2000" dirty="0"/>
          </a:p>
          <a:p>
            <a:r>
              <a:rPr lang="en-GB" sz="2000" dirty="0" smtClean="0"/>
              <a:t>Use of a face mask or gloves is optional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1259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973"/>
            <a:ext cx="4339107" cy="40760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Getting to school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27134"/>
            <a:ext cx="10515600" cy="561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Walking</a:t>
            </a:r>
          </a:p>
          <a:p>
            <a:r>
              <a:rPr lang="en-GB" sz="2000" dirty="0" smtClean="0"/>
              <a:t>Maintain social distancing of two metres, DO NOT walk in groups</a:t>
            </a:r>
          </a:p>
          <a:p>
            <a:r>
              <a:rPr lang="en-GB" sz="2000" dirty="0" smtClean="0"/>
              <a:t>When you arrive in school go straight to your allocated area</a:t>
            </a:r>
            <a:endParaRPr lang="en-GB" sz="2400" dirty="0" smtClean="0"/>
          </a:p>
          <a:p>
            <a:pPr marL="0" indent="0">
              <a:buNone/>
            </a:pPr>
            <a:r>
              <a:rPr lang="en-GB" sz="2000" b="1" dirty="0" smtClean="0"/>
              <a:t>Car</a:t>
            </a:r>
          </a:p>
          <a:p>
            <a:r>
              <a:rPr lang="en-GB" sz="2000" dirty="0" smtClean="0"/>
              <a:t>Disembark straight away and maintain social distancing of two metres, DO NOT join a group</a:t>
            </a:r>
          </a:p>
          <a:p>
            <a:r>
              <a:rPr lang="en-GB" sz="2000" dirty="0" smtClean="0"/>
              <a:t>When you arrive in school go straight to your allocated area</a:t>
            </a:r>
            <a:endParaRPr lang="en-GB" sz="2400" dirty="0" smtClean="0"/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Bus</a:t>
            </a:r>
          </a:p>
          <a:p>
            <a:r>
              <a:rPr lang="en-GB" sz="2000" dirty="0" smtClean="0"/>
              <a:t>When queueing for the bus keep two metres apart</a:t>
            </a:r>
          </a:p>
          <a:p>
            <a:r>
              <a:rPr lang="en-GB" sz="2000" dirty="0" smtClean="0"/>
              <a:t>The instructions on what to do on board have been provided via Greys coaches</a:t>
            </a:r>
          </a:p>
          <a:p>
            <a:r>
              <a:rPr lang="en-GB" sz="2000" dirty="0" smtClean="0"/>
              <a:t>Keep to your designated seat</a:t>
            </a:r>
          </a:p>
          <a:p>
            <a:r>
              <a:rPr lang="en-GB" sz="2000" dirty="0" smtClean="0"/>
              <a:t>Disembark straight away and maintain social distancing of two metres, DO NOT join a group</a:t>
            </a:r>
          </a:p>
          <a:p>
            <a:r>
              <a:rPr lang="en-GB" sz="2000" dirty="0" smtClean="0"/>
              <a:t>When you arrive in school go straight to your allocated area</a:t>
            </a:r>
            <a:endParaRPr lang="en-GB" sz="24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7531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4973"/>
            <a:ext cx="5858815" cy="40760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What happens when you get to school?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27134"/>
            <a:ext cx="10515600" cy="561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Your classes</a:t>
            </a:r>
          </a:p>
          <a:p>
            <a:r>
              <a:rPr lang="en-GB" sz="2000" dirty="0" smtClean="0"/>
              <a:t>You will have been allocated the classroom and area you will be based in all day</a:t>
            </a:r>
            <a:endParaRPr lang="en-GB" sz="2000" dirty="0"/>
          </a:p>
          <a:p>
            <a:r>
              <a:rPr lang="en-GB" sz="2000" dirty="0" smtClean="0"/>
              <a:t>Go straight to your allocated class/area</a:t>
            </a:r>
          </a:p>
          <a:p>
            <a:r>
              <a:rPr lang="en-GB" sz="2000" dirty="0" smtClean="0"/>
              <a:t>Your teachers will come to your class</a:t>
            </a:r>
          </a:p>
          <a:p>
            <a:r>
              <a:rPr lang="en-GB" sz="2000" dirty="0" smtClean="0"/>
              <a:t>You will be in different classes to normal and may have different teachers</a:t>
            </a:r>
            <a:endParaRPr lang="en-GB" sz="2400" dirty="0" smtClean="0"/>
          </a:p>
          <a:p>
            <a:pPr marL="0" indent="0">
              <a:buNone/>
            </a:pPr>
            <a:r>
              <a:rPr lang="en-GB" sz="2000" b="1" dirty="0" smtClean="0"/>
              <a:t>Route</a:t>
            </a:r>
          </a:p>
          <a:p>
            <a:r>
              <a:rPr lang="en-GB" sz="2000" dirty="0" smtClean="0"/>
              <a:t>Follow the green arrows as per the map around the side of the school towards English</a:t>
            </a:r>
            <a:endParaRPr lang="en-GB" sz="2400" dirty="0" smtClean="0"/>
          </a:p>
          <a:p>
            <a:r>
              <a:rPr lang="en-GB" sz="2000" dirty="0" smtClean="0"/>
              <a:t>Do not access any other part of the school without permission</a:t>
            </a:r>
          </a:p>
          <a:p>
            <a:pPr marL="0" indent="0">
              <a:buNone/>
            </a:pPr>
            <a:r>
              <a:rPr lang="en-GB" sz="2000" b="1" dirty="0" smtClean="0"/>
              <a:t>When you arrive there</a:t>
            </a:r>
          </a:p>
          <a:p>
            <a:r>
              <a:rPr lang="en-GB" sz="2000" dirty="0" smtClean="0"/>
              <a:t>Use the gel provided to disinfect your hands before you go into the building own gel may be used</a:t>
            </a:r>
            <a:endParaRPr lang="en-GB" sz="2000" dirty="0"/>
          </a:p>
          <a:p>
            <a:r>
              <a:rPr lang="en-GB" sz="2000" dirty="0" smtClean="0"/>
              <a:t>Proceed to your designated classroom and take your allocated seat</a:t>
            </a:r>
          </a:p>
          <a:p>
            <a:r>
              <a:rPr lang="en-GB" sz="2000" dirty="0" smtClean="0"/>
              <a:t>Bags should be placed under the seat</a:t>
            </a:r>
          </a:p>
          <a:p>
            <a:r>
              <a:rPr lang="en-GB" sz="2000" dirty="0" smtClean="0"/>
              <a:t>Have all equipment out ready for the lesson</a:t>
            </a:r>
          </a:p>
        </p:txBody>
      </p:sp>
    </p:spTree>
    <p:extLst>
      <p:ext uri="{BB962C8B-B14F-4D97-AF65-F5344CB8AC3E}">
        <p14:creationId xmlns:p14="http://schemas.microsoft.com/office/powerpoint/2010/main" val="123797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0218" t="20481" r="12878" b="6819"/>
          <a:stretch/>
        </p:blipFill>
        <p:spPr bwMode="auto">
          <a:xfrm>
            <a:off x="657560" y="610901"/>
            <a:ext cx="7172795" cy="5860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8448541" y="2150772"/>
            <a:ext cx="2678805" cy="25757"/>
          </a:xfrm>
          <a:prstGeom prst="straightConnector1">
            <a:avLst/>
          </a:pr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12179" y="2435318"/>
            <a:ext cx="1976907" cy="66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Year 10 students route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448541" y="4763037"/>
            <a:ext cx="2678805" cy="25757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86799" y="5047583"/>
            <a:ext cx="2202287" cy="65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Key workers students route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92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4110" t="17670" r="9409" b="8028"/>
          <a:stretch/>
        </p:blipFill>
        <p:spPr bwMode="auto">
          <a:xfrm>
            <a:off x="566670" y="502276"/>
            <a:ext cx="8670210" cy="5962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528354" y="772750"/>
            <a:ext cx="2305050" cy="28815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students will be allocated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</a:t>
            </a:r>
            <a:r>
              <a:rPr lang="en-GB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rooms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10 Rooms and spaces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worker rooms and spaces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6 Rooms and Spaces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their own toilets allocated to them and their own outside space if required. In the case of poor weather, breaks will be taken inside allocated rooms.</a:t>
            </a:r>
          </a:p>
        </p:txBody>
      </p:sp>
    </p:spTree>
    <p:extLst>
      <p:ext uri="{BB962C8B-B14F-4D97-AF65-F5344CB8AC3E}">
        <p14:creationId xmlns:p14="http://schemas.microsoft.com/office/powerpoint/2010/main" val="370785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2" y="1171575"/>
            <a:ext cx="11584369" cy="45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8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5" y="978794"/>
            <a:ext cx="9503468" cy="5273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7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851</Words>
  <Application>Microsoft Office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WVC reopening</vt:lpstr>
      <vt:lpstr>Why are we reopening?</vt:lpstr>
      <vt:lpstr>What do I need for school?</vt:lpstr>
      <vt:lpstr>Getting to school</vt:lpstr>
      <vt:lpstr>What happens when you get to school?</vt:lpstr>
      <vt:lpstr>PowerPoint Presentation</vt:lpstr>
      <vt:lpstr>PowerPoint Presentation</vt:lpstr>
      <vt:lpstr>PowerPoint Presentation</vt:lpstr>
      <vt:lpstr>PowerPoint Presentation</vt:lpstr>
      <vt:lpstr>Expectations in school?</vt:lpstr>
      <vt:lpstr>Expectations in school</vt:lpstr>
      <vt:lpstr>Leaving school</vt:lpstr>
      <vt:lpstr>Expectations at home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WVC reopening</dc:title>
  <dc:creator>Daniel Baxby</dc:creator>
  <cp:lastModifiedBy>Daniel Baxby</cp:lastModifiedBy>
  <cp:revision>15</cp:revision>
  <dcterms:created xsi:type="dcterms:W3CDTF">2020-06-07T12:01:54Z</dcterms:created>
  <dcterms:modified xsi:type="dcterms:W3CDTF">2020-06-12T08:25:41Z</dcterms:modified>
</cp:coreProperties>
</file>