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76" r:id="rId2"/>
    <p:sldId id="277" r:id="rId3"/>
    <p:sldId id="257" r:id="rId4"/>
    <p:sldId id="272" r:id="rId5"/>
    <p:sldId id="266" r:id="rId6"/>
    <p:sldId id="278" r:id="rId7"/>
    <p:sldId id="265" r:id="rId8"/>
    <p:sldId id="258" r:id="rId9"/>
    <p:sldId id="259" r:id="rId10"/>
    <p:sldId id="260" r:id="rId11"/>
    <p:sldId id="263" r:id="rId12"/>
    <p:sldId id="270" r:id="rId13"/>
    <p:sldId id="269" r:id="rId14"/>
    <p:sldId id="267" r:id="rId15"/>
    <p:sldId id="268" r:id="rId16"/>
    <p:sldId id="273" r:id="rId17"/>
    <p:sldId id="274" r:id="rId18"/>
    <p:sldId id="275" r:id="rId19"/>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367B"/>
    <a:srgbClr val="B3B2B2"/>
    <a:srgbClr val="682D85"/>
    <a:srgbClr val="FF66CC"/>
    <a:srgbClr val="BB86D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944F20-9805-1002-9B8E-D0D4200C831D}" v="1" dt="2020-04-23T19:17:09.661"/>
    <p1510:client id="{2497B3CF-C563-4F17-A3B4-0C5B571568A2}" v="1641" dt="2020-04-23T10:36:31.736"/>
    <p1510:client id="{2F65E3A0-D6E4-DE30-F296-E578955B15CD}" v="5" dt="2020-04-23T19:22:26.448"/>
    <p1510:client id="{BB82A146-8F56-7EAE-B13E-4D50875213D3}" v="7" dt="2020-04-23T19:16:31.093"/>
    <p1510:client id="{EF382EA7-4D9B-AAFB-B433-1227D046C86B}" v="1" dt="2020-04-23T19:22:45.649"/>
    <p1510:client id="{CEB19D37-E535-4CAC-9D21-B63DE76B6423}" v="109" dt="2020-04-23T18:58:40.0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2532" y="66"/>
      </p:cViewPr>
      <p:guideLst>
        <p:guide orient="horz" pos="31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Holt (Cottenham)" userId="f488256f-8533-4e5a-8f3b-0f697a0dd5c2" providerId="ADAL" clId="{2497B3CF-C563-4F17-A3B4-0C5B571568A2}"/>
    <pc:docChg chg="custSel addSld delSld modSld sldOrd">
      <pc:chgData name="Peter Holt (Cottenham)" userId="f488256f-8533-4e5a-8f3b-0f697a0dd5c2" providerId="ADAL" clId="{2497B3CF-C563-4F17-A3B4-0C5B571568A2}" dt="2020-04-23T10:36:31.736" v="1637" actId="1076"/>
      <pc:docMkLst>
        <pc:docMk/>
      </pc:docMkLst>
      <pc:sldChg chg="addSp delSp modSp">
        <pc:chgData name="Peter Holt (Cottenham)" userId="f488256f-8533-4e5a-8f3b-0f697a0dd5c2" providerId="ADAL" clId="{2497B3CF-C563-4F17-A3B4-0C5B571568A2}" dt="2020-04-23T10:36:31.736" v="1637" actId="1076"/>
        <pc:sldMkLst>
          <pc:docMk/>
          <pc:sldMk cId="1325802252" sldId="256"/>
        </pc:sldMkLst>
        <pc:spChg chg="del">
          <ac:chgData name="Peter Holt (Cottenham)" userId="f488256f-8533-4e5a-8f3b-0f697a0dd5c2" providerId="ADAL" clId="{2497B3CF-C563-4F17-A3B4-0C5B571568A2}" dt="2020-04-23T08:47:06.018" v="264" actId="478"/>
          <ac:spMkLst>
            <pc:docMk/>
            <pc:sldMk cId="1325802252" sldId="256"/>
            <ac:spMk id="2" creationId="{00000000-0000-0000-0000-000000000000}"/>
          </ac:spMkLst>
        </pc:spChg>
        <pc:spChg chg="mod">
          <ac:chgData name="Peter Holt (Cottenham)" userId="f488256f-8533-4e5a-8f3b-0f697a0dd5c2" providerId="ADAL" clId="{2497B3CF-C563-4F17-A3B4-0C5B571568A2}" dt="2020-04-23T10:36:21.103" v="1634" actId="14100"/>
          <ac:spMkLst>
            <pc:docMk/>
            <pc:sldMk cId="1325802252" sldId="256"/>
            <ac:spMk id="4" creationId="{00000000-0000-0000-0000-000000000000}"/>
          </ac:spMkLst>
        </pc:spChg>
        <pc:spChg chg="del mod">
          <ac:chgData name="Peter Holt (Cottenham)" userId="f488256f-8533-4e5a-8f3b-0f697a0dd5c2" providerId="ADAL" clId="{2497B3CF-C563-4F17-A3B4-0C5B571568A2}" dt="2020-04-23T08:49:46.089" v="275" actId="478"/>
          <ac:spMkLst>
            <pc:docMk/>
            <pc:sldMk cId="1325802252" sldId="256"/>
            <ac:spMk id="9" creationId="{00000000-0000-0000-0000-000000000000}"/>
          </ac:spMkLst>
        </pc:spChg>
        <pc:spChg chg="del">
          <ac:chgData name="Peter Holt (Cottenham)" userId="f488256f-8533-4e5a-8f3b-0f697a0dd5c2" providerId="ADAL" clId="{2497B3CF-C563-4F17-A3B4-0C5B571568A2}" dt="2020-04-23T08:49:50.810" v="276" actId="478"/>
          <ac:spMkLst>
            <pc:docMk/>
            <pc:sldMk cId="1325802252" sldId="256"/>
            <ac:spMk id="10" creationId="{00000000-0000-0000-0000-000000000000}"/>
          </ac:spMkLst>
        </pc:spChg>
        <pc:spChg chg="mod">
          <ac:chgData name="Peter Holt (Cottenham)" userId="f488256f-8533-4e5a-8f3b-0f697a0dd5c2" providerId="ADAL" clId="{2497B3CF-C563-4F17-A3B4-0C5B571568A2}" dt="2020-04-23T08:54:35.768" v="609" actId="20577"/>
          <ac:spMkLst>
            <pc:docMk/>
            <pc:sldMk cId="1325802252" sldId="256"/>
            <ac:spMk id="11" creationId="{00000000-0000-0000-0000-000000000000}"/>
          </ac:spMkLst>
        </pc:spChg>
        <pc:picChg chg="add mod">
          <ac:chgData name="Peter Holt (Cottenham)" userId="f488256f-8533-4e5a-8f3b-0f697a0dd5c2" providerId="ADAL" clId="{2497B3CF-C563-4F17-A3B4-0C5B571568A2}" dt="2020-04-23T08:47:10.878" v="265" actId="1076"/>
          <ac:picMkLst>
            <pc:docMk/>
            <pc:sldMk cId="1325802252" sldId="256"/>
            <ac:picMk id="3" creationId="{7BEE8028-DE27-45D8-A4D2-E9033B17A7D2}"/>
          </ac:picMkLst>
        </pc:picChg>
        <pc:picChg chg="mod">
          <ac:chgData name="Peter Holt (Cottenham)" userId="f488256f-8533-4e5a-8f3b-0f697a0dd5c2" providerId="ADAL" clId="{2497B3CF-C563-4F17-A3B4-0C5B571568A2}" dt="2020-04-23T10:36:26.398" v="1635" actId="14100"/>
          <ac:picMkLst>
            <pc:docMk/>
            <pc:sldMk cId="1325802252" sldId="256"/>
            <ac:picMk id="5" creationId="{00000000-0000-0000-0000-000000000000}"/>
          </ac:picMkLst>
        </pc:picChg>
        <pc:picChg chg="add mod">
          <ac:chgData name="Peter Holt (Cottenham)" userId="f488256f-8533-4e5a-8f3b-0f697a0dd5c2" providerId="ADAL" clId="{2497B3CF-C563-4F17-A3B4-0C5B571568A2}" dt="2020-04-23T08:50:49.431" v="283" actId="14100"/>
          <ac:picMkLst>
            <pc:docMk/>
            <pc:sldMk cId="1325802252" sldId="256"/>
            <ac:picMk id="6" creationId="{BF025A38-4830-42D0-BD71-750ECFE82A6D}"/>
          </ac:picMkLst>
        </pc:picChg>
        <pc:picChg chg="add mod">
          <ac:chgData name="Peter Holt (Cottenham)" userId="f488256f-8533-4e5a-8f3b-0f697a0dd5c2" providerId="ADAL" clId="{2497B3CF-C563-4F17-A3B4-0C5B571568A2}" dt="2020-04-23T08:49:41.705" v="273" actId="1076"/>
          <ac:picMkLst>
            <pc:docMk/>
            <pc:sldMk cId="1325802252" sldId="256"/>
            <ac:picMk id="7" creationId="{51622127-F6CA-4309-A7F8-C4BE2E6B5F46}"/>
          </ac:picMkLst>
        </pc:picChg>
        <pc:picChg chg="add mod">
          <ac:chgData name="Peter Holt (Cottenham)" userId="f488256f-8533-4e5a-8f3b-0f697a0dd5c2" providerId="ADAL" clId="{2497B3CF-C563-4F17-A3B4-0C5B571568A2}" dt="2020-04-23T10:36:31.736" v="1637" actId="1076"/>
          <ac:picMkLst>
            <pc:docMk/>
            <pc:sldMk cId="1325802252" sldId="256"/>
            <ac:picMk id="12" creationId="{3D03B442-56E2-41FA-A5A7-844FCCFA48ED}"/>
          </ac:picMkLst>
        </pc:picChg>
        <pc:picChg chg="add mod">
          <ac:chgData name="Peter Holt (Cottenham)" userId="f488256f-8533-4e5a-8f3b-0f697a0dd5c2" providerId="ADAL" clId="{2497B3CF-C563-4F17-A3B4-0C5B571568A2}" dt="2020-04-23T08:50:41.107" v="281" actId="14100"/>
          <ac:picMkLst>
            <pc:docMk/>
            <pc:sldMk cId="1325802252" sldId="256"/>
            <ac:picMk id="1026" creationId="{5E1CFD16-DCCD-4B8F-B519-91EE71B4D4C8}"/>
          </ac:picMkLst>
        </pc:picChg>
      </pc:sldChg>
      <pc:sldChg chg="modSp">
        <pc:chgData name="Peter Holt (Cottenham)" userId="f488256f-8533-4e5a-8f3b-0f697a0dd5c2" providerId="ADAL" clId="{2497B3CF-C563-4F17-A3B4-0C5B571568A2}" dt="2020-04-23T08:51:34.667" v="339" actId="20577"/>
        <pc:sldMkLst>
          <pc:docMk/>
          <pc:sldMk cId="1434338534" sldId="257"/>
        </pc:sldMkLst>
        <pc:spChg chg="mod">
          <ac:chgData name="Peter Holt (Cottenham)" userId="f488256f-8533-4e5a-8f3b-0f697a0dd5c2" providerId="ADAL" clId="{2497B3CF-C563-4F17-A3B4-0C5B571568A2}" dt="2020-04-23T08:51:34.667" v="339" actId="20577"/>
          <ac:spMkLst>
            <pc:docMk/>
            <pc:sldMk cId="1434338534" sldId="257"/>
            <ac:spMk id="9" creationId="{00000000-0000-0000-0000-000000000000}"/>
          </ac:spMkLst>
        </pc:spChg>
      </pc:sldChg>
      <pc:sldChg chg="addSp delSp modSp">
        <pc:chgData name="Peter Holt (Cottenham)" userId="f488256f-8533-4e5a-8f3b-0f697a0dd5c2" providerId="ADAL" clId="{2497B3CF-C563-4F17-A3B4-0C5B571568A2}" dt="2020-04-23T08:57:33.885" v="713" actId="20577"/>
        <pc:sldMkLst>
          <pc:docMk/>
          <pc:sldMk cId="3710042018" sldId="258"/>
        </pc:sldMkLst>
        <pc:spChg chg="add mod">
          <ac:chgData name="Peter Holt (Cottenham)" userId="f488256f-8533-4e5a-8f3b-0f697a0dd5c2" providerId="ADAL" clId="{2497B3CF-C563-4F17-A3B4-0C5B571568A2}" dt="2020-04-23T08:53:25.148" v="468"/>
          <ac:spMkLst>
            <pc:docMk/>
            <pc:sldMk cId="3710042018" sldId="258"/>
            <ac:spMk id="2" creationId="{5525D474-2F5A-45D9-B84B-5CDE95F2AD42}"/>
          </ac:spMkLst>
        </pc:spChg>
        <pc:spChg chg="del">
          <ac:chgData name="Peter Holt (Cottenham)" userId="f488256f-8533-4e5a-8f3b-0f697a0dd5c2" providerId="ADAL" clId="{2497B3CF-C563-4F17-A3B4-0C5B571568A2}" dt="2020-04-23T08:52:13.022" v="340" actId="478"/>
          <ac:spMkLst>
            <pc:docMk/>
            <pc:sldMk cId="3710042018" sldId="258"/>
            <ac:spMk id="7" creationId="{00000000-0000-0000-0000-000000000000}"/>
          </ac:spMkLst>
        </pc:spChg>
        <pc:spChg chg="mod">
          <ac:chgData name="Peter Holt (Cottenham)" userId="f488256f-8533-4e5a-8f3b-0f697a0dd5c2" providerId="ADAL" clId="{2497B3CF-C563-4F17-A3B4-0C5B571568A2}" dt="2020-04-23T08:57:33.885" v="713" actId="20577"/>
          <ac:spMkLst>
            <pc:docMk/>
            <pc:sldMk cId="3710042018" sldId="258"/>
            <ac:spMk id="9" creationId="{00000000-0000-0000-0000-000000000000}"/>
          </ac:spMkLst>
        </pc:spChg>
        <pc:graphicFrameChg chg="mod modGraphic">
          <ac:chgData name="Peter Holt (Cottenham)" userId="f488256f-8533-4e5a-8f3b-0f697a0dd5c2" providerId="ADAL" clId="{2497B3CF-C563-4F17-A3B4-0C5B571568A2}" dt="2020-04-23T08:55:57.498" v="682" actId="20577"/>
          <ac:graphicFrameMkLst>
            <pc:docMk/>
            <pc:sldMk cId="3710042018" sldId="258"/>
            <ac:graphicFrameMk id="6" creationId="{00000000-0000-0000-0000-000000000000}"/>
          </ac:graphicFrameMkLst>
        </pc:graphicFrameChg>
      </pc:sldChg>
      <pc:sldChg chg="modSp">
        <pc:chgData name="Peter Holt (Cottenham)" userId="f488256f-8533-4e5a-8f3b-0f697a0dd5c2" providerId="ADAL" clId="{2497B3CF-C563-4F17-A3B4-0C5B571568A2}" dt="2020-04-23T09:00:25.087" v="919" actId="1076"/>
        <pc:sldMkLst>
          <pc:docMk/>
          <pc:sldMk cId="1474303486" sldId="259"/>
        </pc:sldMkLst>
        <pc:spChg chg="mod">
          <ac:chgData name="Peter Holt (Cottenham)" userId="f488256f-8533-4e5a-8f3b-0f697a0dd5c2" providerId="ADAL" clId="{2497B3CF-C563-4F17-A3B4-0C5B571568A2}" dt="2020-04-23T09:00:25.087" v="919" actId="1076"/>
          <ac:spMkLst>
            <pc:docMk/>
            <pc:sldMk cId="1474303486" sldId="259"/>
            <ac:spMk id="5" creationId="{00000000-0000-0000-0000-000000000000}"/>
          </ac:spMkLst>
        </pc:spChg>
        <pc:picChg chg="mod">
          <ac:chgData name="Peter Holt (Cottenham)" userId="f488256f-8533-4e5a-8f3b-0f697a0dd5c2" providerId="ADAL" clId="{2497B3CF-C563-4F17-A3B4-0C5B571568A2}" dt="2020-04-23T09:00:21.744" v="918" actId="1076"/>
          <ac:picMkLst>
            <pc:docMk/>
            <pc:sldMk cId="1474303486" sldId="259"/>
            <ac:picMk id="2" creationId="{00000000-0000-0000-0000-000000000000}"/>
          </ac:picMkLst>
        </pc:picChg>
      </pc:sldChg>
      <pc:sldChg chg="modSp">
        <pc:chgData name="Peter Holt (Cottenham)" userId="f488256f-8533-4e5a-8f3b-0f697a0dd5c2" providerId="ADAL" clId="{2497B3CF-C563-4F17-A3B4-0C5B571568A2}" dt="2020-04-23T09:58:02.103" v="1351" actId="5793"/>
        <pc:sldMkLst>
          <pc:docMk/>
          <pc:sldMk cId="1951750941" sldId="260"/>
        </pc:sldMkLst>
        <pc:spChg chg="mod">
          <ac:chgData name="Peter Holt (Cottenham)" userId="f488256f-8533-4e5a-8f3b-0f697a0dd5c2" providerId="ADAL" clId="{2497B3CF-C563-4F17-A3B4-0C5B571568A2}" dt="2020-04-23T09:38:39.075" v="1131" actId="20577"/>
          <ac:spMkLst>
            <pc:docMk/>
            <pc:sldMk cId="1951750941" sldId="260"/>
            <ac:spMk id="7" creationId="{4DC86A53-EFA8-469A-8727-58D5DEBCBF49}"/>
          </ac:spMkLst>
        </pc:spChg>
        <pc:graphicFrameChg chg="modGraphic">
          <ac:chgData name="Peter Holt (Cottenham)" userId="f488256f-8533-4e5a-8f3b-0f697a0dd5c2" providerId="ADAL" clId="{2497B3CF-C563-4F17-A3B4-0C5B571568A2}" dt="2020-04-23T09:58:02.103" v="1351" actId="5793"/>
          <ac:graphicFrameMkLst>
            <pc:docMk/>
            <pc:sldMk cId="1951750941" sldId="260"/>
            <ac:graphicFrameMk id="6" creationId="{00000000-0000-0000-0000-000000000000}"/>
          </ac:graphicFrameMkLst>
        </pc:graphicFrameChg>
      </pc:sldChg>
      <pc:sldChg chg="del">
        <pc:chgData name="Peter Holt (Cottenham)" userId="f488256f-8533-4e5a-8f3b-0f697a0dd5c2" providerId="ADAL" clId="{2497B3CF-C563-4F17-A3B4-0C5B571568A2}" dt="2020-04-23T09:58:17.212" v="1352" actId="2696"/>
        <pc:sldMkLst>
          <pc:docMk/>
          <pc:sldMk cId="3608021734" sldId="261"/>
        </pc:sldMkLst>
      </pc:sldChg>
      <pc:sldChg chg="modSp del">
        <pc:chgData name="Peter Holt (Cottenham)" userId="f488256f-8533-4e5a-8f3b-0f697a0dd5c2" providerId="ADAL" clId="{2497B3CF-C563-4F17-A3B4-0C5B571568A2}" dt="2020-04-23T10:07:12.427" v="1370" actId="2696"/>
        <pc:sldMkLst>
          <pc:docMk/>
          <pc:sldMk cId="1703147697" sldId="262"/>
        </pc:sldMkLst>
        <pc:graphicFrameChg chg="mod">
          <ac:chgData name="Peter Holt (Cottenham)" userId="f488256f-8533-4e5a-8f3b-0f697a0dd5c2" providerId="ADAL" clId="{2497B3CF-C563-4F17-A3B4-0C5B571568A2}" dt="2020-04-23T09:58:51.151" v="1353" actId="1076"/>
          <ac:graphicFrameMkLst>
            <pc:docMk/>
            <pc:sldMk cId="1703147697" sldId="262"/>
            <ac:graphicFrameMk id="5" creationId="{00000000-0000-0000-0000-000000000000}"/>
          </ac:graphicFrameMkLst>
        </pc:graphicFrameChg>
      </pc:sldChg>
      <pc:sldChg chg="modSp ord">
        <pc:chgData name="Peter Holt (Cottenham)" userId="f488256f-8533-4e5a-8f3b-0f697a0dd5c2" providerId="ADAL" clId="{2497B3CF-C563-4F17-A3B4-0C5B571568A2}" dt="2020-04-23T09:59:43.058" v="1356"/>
        <pc:sldMkLst>
          <pc:docMk/>
          <pc:sldMk cId="1922253928" sldId="263"/>
        </pc:sldMkLst>
        <pc:spChg chg="mod">
          <ac:chgData name="Peter Holt (Cottenham)" userId="f488256f-8533-4e5a-8f3b-0f697a0dd5c2" providerId="ADAL" clId="{2497B3CF-C563-4F17-A3B4-0C5B571568A2}" dt="2020-04-23T09:59:18.628" v="1355" actId="20577"/>
          <ac:spMkLst>
            <pc:docMk/>
            <pc:sldMk cId="1922253928" sldId="263"/>
            <ac:spMk id="6" creationId="{00000000-0000-0000-0000-000000000000}"/>
          </ac:spMkLst>
        </pc:spChg>
      </pc:sldChg>
      <pc:sldChg chg="modSp del">
        <pc:chgData name="Peter Holt (Cottenham)" userId="f488256f-8533-4e5a-8f3b-0f697a0dd5c2" providerId="ADAL" clId="{2497B3CF-C563-4F17-A3B4-0C5B571568A2}" dt="2020-04-23T10:05:32.795" v="1369" actId="2696"/>
        <pc:sldMkLst>
          <pc:docMk/>
          <pc:sldMk cId="2247023195" sldId="264"/>
        </pc:sldMkLst>
        <pc:picChg chg="mod">
          <ac:chgData name="Peter Holt (Cottenham)" userId="f488256f-8533-4e5a-8f3b-0f697a0dd5c2" providerId="ADAL" clId="{2497B3CF-C563-4F17-A3B4-0C5B571568A2}" dt="2020-04-23T10:00:55.747" v="1368" actId="1076"/>
          <ac:picMkLst>
            <pc:docMk/>
            <pc:sldMk cId="2247023195" sldId="264"/>
            <ac:picMk id="4" creationId="{00000000-0000-0000-0000-000000000000}"/>
          </ac:picMkLst>
        </pc:picChg>
      </pc:sldChg>
      <pc:sldChg chg="addSp delSp modSp add">
        <pc:chgData name="Peter Holt (Cottenham)" userId="f488256f-8533-4e5a-8f3b-0f697a0dd5c2" providerId="ADAL" clId="{2497B3CF-C563-4F17-A3B4-0C5B571568A2}" dt="2020-04-23T10:14:50.803" v="1615" actId="20577"/>
        <pc:sldMkLst>
          <pc:docMk/>
          <pc:sldMk cId="0" sldId="265"/>
        </pc:sldMkLst>
        <pc:spChg chg="add mod">
          <ac:chgData name="Peter Holt (Cottenham)" userId="f488256f-8533-4e5a-8f3b-0f697a0dd5c2" providerId="ADAL" clId="{2497B3CF-C563-4F17-A3B4-0C5B571568A2}" dt="2020-04-23T10:13:52.310" v="1420" actId="14100"/>
          <ac:spMkLst>
            <pc:docMk/>
            <pc:sldMk cId="0" sldId="265"/>
            <ac:spMk id="2" creationId="{6F4D14B1-A2D8-4142-8788-22C7DC214612}"/>
          </ac:spMkLst>
        </pc:spChg>
        <pc:spChg chg="add mod">
          <ac:chgData name="Peter Holt (Cottenham)" userId="f488256f-8533-4e5a-8f3b-0f697a0dd5c2" providerId="ADAL" clId="{2497B3CF-C563-4F17-A3B4-0C5B571568A2}" dt="2020-04-23T10:14:50.803" v="1615" actId="20577"/>
          <ac:spMkLst>
            <pc:docMk/>
            <pc:sldMk cId="0" sldId="265"/>
            <ac:spMk id="3" creationId="{A7679D64-8E3B-4421-9873-06F81E471AD1}"/>
          </ac:spMkLst>
        </pc:spChg>
        <pc:spChg chg="del">
          <ac:chgData name="Peter Holt (Cottenham)" userId="f488256f-8533-4e5a-8f3b-0f697a0dd5c2" providerId="ADAL" clId="{2497B3CF-C563-4F17-A3B4-0C5B571568A2}" dt="2020-04-23T10:13:18.465" v="1397" actId="478"/>
          <ac:spMkLst>
            <pc:docMk/>
            <pc:sldMk cId="0" sldId="265"/>
            <ac:spMk id="121" creationId="{00000000-0000-0000-0000-000000000000}"/>
          </ac:spMkLst>
        </pc:spChg>
        <pc:spChg chg="mod">
          <ac:chgData name="Peter Holt (Cottenham)" userId="f488256f-8533-4e5a-8f3b-0f697a0dd5c2" providerId="ADAL" clId="{2497B3CF-C563-4F17-A3B4-0C5B571568A2}" dt="2020-04-23T10:13:27.506" v="1400" actId="1076"/>
          <ac:spMkLst>
            <pc:docMk/>
            <pc:sldMk cId="0" sldId="265"/>
            <ac:spMk id="122" creationId="{00000000-0000-0000-0000-000000000000}"/>
          </ac:spMkLst>
        </pc:spChg>
        <pc:picChg chg="mod">
          <ac:chgData name="Peter Holt (Cottenham)" userId="f488256f-8533-4e5a-8f3b-0f697a0dd5c2" providerId="ADAL" clId="{2497B3CF-C563-4F17-A3B4-0C5B571568A2}" dt="2020-04-23T10:13:30.066" v="1401" actId="1076"/>
          <ac:picMkLst>
            <pc:docMk/>
            <pc:sldMk cId="0" sldId="265"/>
            <ac:picMk id="6" creationId="{00000000-0000-0000-0000-000000000000}"/>
          </ac:picMkLst>
        </pc:picChg>
        <pc:picChg chg="del mod">
          <ac:chgData name="Peter Holt (Cottenham)" userId="f488256f-8533-4e5a-8f3b-0f697a0dd5c2" providerId="ADAL" clId="{2497B3CF-C563-4F17-A3B4-0C5B571568A2}" dt="2020-04-23T10:13:20.635" v="1399" actId="478"/>
          <ac:picMkLst>
            <pc:docMk/>
            <pc:sldMk cId="0" sldId="265"/>
            <ac:picMk id="120" creationId="{00000000-0000-0000-0000-000000000000}"/>
          </ac:picMkLst>
        </pc:picChg>
      </pc:sldChg>
      <pc:sldChg chg="modSp">
        <pc:chgData name="Peter Holt (Cottenham)" userId="f488256f-8533-4e5a-8f3b-0f697a0dd5c2" providerId="ADAL" clId="{2497B3CF-C563-4F17-A3B4-0C5B571568A2}" dt="2020-04-23T10:00:34.267" v="1367" actId="20577"/>
        <pc:sldMkLst>
          <pc:docMk/>
          <pc:sldMk cId="1560432863" sldId="269"/>
        </pc:sldMkLst>
        <pc:spChg chg="mod">
          <ac:chgData name="Peter Holt (Cottenham)" userId="f488256f-8533-4e5a-8f3b-0f697a0dd5c2" providerId="ADAL" clId="{2497B3CF-C563-4F17-A3B4-0C5B571568A2}" dt="2020-04-23T10:00:34.267" v="1367" actId="20577"/>
          <ac:spMkLst>
            <pc:docMk/>
            <pc:sldMk cId="1560432863" sldId="269"/>
            <ac:spMk id="8" creationId="{00000000-0000-0000-0000-000000000000}"/>
          </ac:spMkLst>
        </pc:spChg>
      </pc:sldChg>
      <pc:sldChg chg="modSp">
        <pc:chgData name="Peter Holt (Cottenham)" userId="f488256f-8533-4e5a-8f3b-0f697a0dd5c2" providerId="ADAL" clId="{2497B3CF-C563-4F17-A3B4-0C5B571568A2}" dt="2020-04-23T10:00:22.595" v="1363" actId="20577"/>
        <pc:sldMkLst>
          <pc:docMk/>
          <pc:sldMk cId="641135826" sldId="270"/>
        </pc:sldMkLst>
        <pc:spChg chg="mod">
          <ac:chgData name="Peter Holt (Cottenham)" userId="f488256f-8533-4e5a-8f3b-0f697a0dd5c2" providerId="ADAL" clId="{2497B3CF-C563-4F17-A3B4-0C5B571568A2}" dt="2020-04-23T10:00:22.595" v="1363" actId="20577"/>
          <ac:spMkLst>
            <pc:docMk/>
            <pc:sldMk cId="641135826" sldId="270"/>
            <ac:spMk id="7" creationId="{00000000-0000-0000-0000-000000000000}"/>
          </ac:spMkLst>
        </pc:spChg>
      </pc:sldChg>
      <pc:sldChg chg="modSp add del">
        <pc:chgData name="Peter Holt (Cottenham)" userId="f488256f-8533-4e5a-8f3b-0f697a0dd5c2" providerId="ADAL" clId="{2497B3CF-C563-4F17-A3B4-0C5B571568A2}" dt="2020-04-23T10:30:41.111" v="1626" actId="2696"/>
        <pc:sldMkLst>
          <pc:docMk/>
          <pc:sldMk cId="0" sldId="271"/>
        </pc:sldMkLst>
        <pc:spChg chg="mod">
          <ac:chgData name="Peter Holt (Cottenham)" userId="f488256f-8533-4e5a-8f3b-0f697a0dd5c2" providerId="ADAL" clId="{2497B3CF-C563-4F17-A3B4-0C5B571568A2}" dt="2020-04-23T10:27:16.481" v="1618" actId="207"/>
          <ac:spMkLst>
            <pc:docMk/>
            <pc:sldMk cId="0" sldId="271"/>
            <ac:spMk id="212" creationId="{00000000-0000-0000-0000-000000000000}"/>
          </ac:spMkLst>
        </pc:spChg>
        <pc:spChg chg="mod">
          <ac:chgData name="Peter Holt (Cottenham)" userId="f488256f-8533-4e5a-8f3b-0f697a0dd5c2" providerId="ADAL" clId="{2497B3CF-C563-4F17-A3B4-0C5B571568A2}" dt="2020-04-23T10:27:38.715" v="1619" actId="255"/>
          <ac:spMkLst>
            <pc:docMk/>
            <pc:sldMk cId="0" sldId="271"/>
            <ac:spMk id="214" creationId="{00000000-0000-0000-0000-000000000000}"/>
          </ac:spMkLst>
        </pc:spChg>
      </pc:sldChg>
      <pc:sldChg chg="add del">
        <pc:chgData name="Peter Holt (Cottenham)" userId="f488256f-8533-4e5a-8f3b-0f697a0dd5c2" providerId="ADAL" clId="{2497B3CF-C563-4F17-A3B4-0C5B571568A2}" dt="2020-04-23T10:11:39.710" v="1392" actId="2696"/>
        <pc:sldMkLst>
          <pc:docMk/>
          <pc:sldMk cId="2594500303" sldId="271"/>
        </pc:sldMkLst>
      </pc:sldChg>
      <pc:sldChg chg="delSp modSp add ord">
        <pc:chgData name="Peter Holt (Cottenham)" userId="f488256f-8533-4e5a-8f3b-0f697a0dd5c2" providerId="ADAL" clId="{2497B3CF-C563-4F17-A3B4-0C5B571568A2}" dt="2020-04-23T10:10:55.512" v="1391" actId="20577"/>
        <pc:sldMkLst>
          <pc:docMk/>
          <pc:sldMk cId="0" sldId="272"/>
        </pc:sldMkLst>
        <pc:spChg chg="mod">
          <ac:chgData name="Peter Holt (Cottenham)" userId="f488256f-8533-4e5a-8f3b-0f697a0dd5c2" providerId="ADAL" clId="{2497B3CF-C563-4F17-A3B4-0C5B571568A2}" dt="2020-04-23T10:09:19.346" v="1377" actId="207"/>
          <ac:spMkLst>
            <pc:docMk/>
            <pc:sldMk cId="0" sldId="272"/>
            <ac:spMk id="58" creationId="{00000000-0000-0000-0000-000000000000}"/>
          </ac:spMkLst>
        </pc:spChg>
        <pc:spChg chg="mod">
          <ac:chgData name="Peter Holt (Cottenham)" userId="f488256f-8533-4e5a-8f3b-0f697a0dd5c2" providerId="ADAL" clId="{2497B3CF-C563-4F17-A3B4-0C5B571568A2}" dt="2020-04-23T10:10:45.481" v="1388" actId="1076"/>
          <ac:spMkLst>
            <pc:docMk/>
            <pc:sldMk cId="0" sldId="272"/>
            <ac:spMk id="59" creationId="{00000000-0000-0000-0000-000000000000}"/>
          </ac:spMkLst>
        </pc:spChg>
        <pc:spChg chg="mod">
          <ac:chgData name="Peter Holt (Cottenham)" userId="f488256f-8533-4e5a-8f3b-0f697a0dd5c2" providerId="ADAL" clId="{2497B3CF-C563-4F17-A3B4-0C5B571568A2}" dt="2020-04-23T10:10:55.512" v="1391" actId="20577"/>
          <ac:spMkLst>
            <pc:docMk/>
            <pc:sldMk cId="0" sldId="272"/>
            <ac:spMk id="62" creationId="{00000000-0000-0000-0000-000000000000}"/>
          </ac:spMkLst>
        </pc:spChg>
        <pc:spChg chg="mod">
          <ac:chgData name="Peter Holt (Cottenham)" userId="f488256f-8533-4e5a-8f3b-0f697a0dd5c2" providerId="ADAL" clId="{2497B3CF-C563-4F17-A3B4-0C5B571568A2}" dt="2020-04-23T10:10:27.044" v="1386" actId="255"/>
          <ac:spMkLst>
            <pc:docMk/>
            <pc:sldMk cId="0" sldId="272"/>
            <ac:spMk id="63" creationId="{00000000-0000-0000-0000-000000000000}"/>
          </ac:spMkLst>
        </pc:spChg>
        <pc:spChg chg="mod">
          <ac:chgData name="Peter Holt (Cottenham)" userId="f488256f-8533-4e5a-8f3b-0f697a0dd5c2" providerId="ADAL" clId="{2497B3CF-C563-4F17-A3B4-0C5B571568A2}" dt="2020-04-23T10:10:36.867" v="1387" actId="1076"/>
          <ac:spMkLst>
            <pc:docMk/>
            <pc:sldMk cId="0" sldId="272"/>
            <ac:spMk id="64" creationId="{00000000-0000-0000-0000-000000000000}"/>
          </ac:spMkLst>
        </pc:spChg>
        <pc:picChg chg="del">
          <ac:chgData name="Peter Holt (Cottenham)" userId="f488256f-8533-4e5a-8f3b-0f697a0dd5c2" providerId="ADAL" clId="{2497B3CF-C563-4F17-A3B4-0C5B571568A2}" dt="2020-04-23T10:09:06.030" v="1376" actId="478"/>
          <ac:picMkLst>
            <pc:docMk/>
            <pc:sldMk cId="0" sldId="272"/>
            <ac:picMk id="61" creationId="{00000000-0000-0000-0000-000000000000}"/>
          </ac:picMkLst>
        </pc:picChg>
      </pc:sldChg>
      <pc:sldChg chg="delSp add del">
        <pc:chgData name="Peter Holt (Cottenham)" userId="f488256f-8533-4e5a-8f3b-0f697a0dd5c2" providerId="ADAL" clId="{2497B3CF-C563-4F17-A3B4-0C5B571568A2}" dt="2020-04-23T10:30:57.917" v="1629" actId="2696"/>
        <pc:sldMkLst>
          <pc:docMk/>
          <pc:sldMk cId="2531543126" sldId="273"/>
        </pc:sldMkLst>
        <pc:spChg chg="del">
          <ac:chgData name="Peter Holt (Cottenham)" userId="f488256f-8533-4e5a-8f3b-0f697a0dd5c2" providerId="ADAL" clId="{2497B3CF-C563-4F17-A3B4-0C5B571568A2}" dt="2020-04-23T10:13:11.306" v="1395" actId="478"/>
          <ac:spMkLst>
            <pc:docMk/>
            <pc:sldMk cId="2531543126" sldId="273"/>
            <ac:spMk id="2" creationId="{6B83259B-6F19-45A4-897F-6D20E41A253C}"/>
          </ac:spMkLst>
        </pc:spChg>
        <pc:spChg chg="del">
          <ac:chgData name="Peter Holt (Cottenham)" userId="f488256f-8533-4e5a-8f3b-0f697a0dd5c2" providerId="ADAL" clId="{2497B3CF-C563-4F17-A3B4-0C5B571568A2}" dt="2020-04-23T10:13:06.617" v="1394" actId="478"/>
          <ac:spMkLst>
            <pc:docMk/>
            <pc:sldMk cId="2531543126" sldId="273"/>
            <ac:spMk id="3" creationId="{C9D1DA6B-C0FD-4BD2-947A-7CCE0AD55279}"/>
          </ac:spMkLst>
        </pc:spChg>
      </pc:sldChg>
      <pc:sldChg chg="add del">
        <pc:chgData name="Peter Holt (Cottenham)" userId="f488256f-8533-4e5a-8f3b-0f697a0dd5c2" providerId="ADAL" clId="{2497B3CF-C563-4F17-A3B4-0C5B571568A2}" dt="2020-04-23T10:30:41.118" v="1627" actId="2696"/>
        <pc:sldMkLst>
          <pc:docMk/>
          <pc:sldMk cId="2294268514" sldId="274"/>
        </pc:sldMkLst>
      </pc:sldChg>
      <pc:sldChg chg="modSp add del">
        <pc:chgData name="Peter Holt (Cottenham)" userId="f488256f-8533-4e5a-8f3b-0f697a0dd5c2" providerId="ADAL" clId="{2497B3CF-C563-4F17-A3B4-0C5B571568A2}" dt="2020-04-23T10:30:41.109" v="1625" actId="2696"/>
        <pc:sldMkLst>
          <pc:docMk/>
          <pc:sldMk cId="2252804938" sldId="277"/>
        </pc:sldMkLst>
        <pc:spChg chg="mod">
          <ac:chgData name="Peter Holt (Cottenham)" userId="f488256f-8533-4e5a-8f3b-0f697a0dd5c2" providerId="ADAL" clId="{2497B3CF-C563-4F17-A3B4-0C5B571568A2}" dt="2020-04-23T10:29:58.053" v="1624" actId="20577"/>
          <ac:spMkLst>
            <pc:docMk/>
            <pc:sldMk cId="2252804938" sldId="277"/>
            <ac:spMk id="17" creationId="{00000000-0000-0000-0000-000000000000}"/>
          </ac:spMkLst>
        </pc:spChg>
      </pc:sldChg>
      <pc:sldMasterChg chg="delSldLayout">
        <pc:chgData name="Peter Holt (Cottenham)" userId="f488256f-8533-4e5a-8f3b-0f697a0dd5c2" providerId="ADAL" clId="{2497B3CF-C563-4F17-A3B4-0C5B571568A2}" dt="2020-04-23T10:30:41.121" v="1628" actId="2696"/>
        <pc:sldMasterMkLst>
          <pc:docMk/>
          <pc:sldMasterMk cId="1020400173" sldId="2147483660"/>
        </pc:sldMasterMkLst>
        <pc:sldLayoutChg chg="del">
          <pc:chgData name="Peter Holt (Cottenham)" userId="f488256f-8533-4e5a-8f3b-0f697a0dd5c2" providerId="ADAL" clId="{2497B3CF-C563-4F17-A3B4-0C5B571568A2}" dt="2020-04-23T10:30:41.121" v="1628" actId="2696"/>
          <pc:sldLayoutMkLst>
            <pc:docMk/>
            <pc:sldMasterMk cId="1020400173" sldId="2147483660"/>
            <pc:sldLayoutMk cId="1356591326" sldId="2147483672"/>
          </pc:sldLayoutMkLst>
        </pc:sldLayoutChg>
      </pc:sldMasterChg>
    </pc:docChg>
  </pc:docChgLst>
  <pc:docChgLst>
    <pc:chgData name="Hanan McKeand (Cottenham)" userId="b255a9a9-49f6-45fe-9cdb-5a6e84901cf9" providerId="ADAL" clId="{CEB19D37-E535-4CAC-9D21-B63DE76B6423}"/>
    <pc:docChg chg="undo custSel addSld delSld modSld">
      <pc:chgData name="Hanan McKeand (Cottenham)" userId="b255a9a9-49f6-45fe-9cdb-5a6e84901cf9" providerId="ADAL" clId="{CEB19D37-E535-4CAC-9D21-B63DE76B6423}" dt="2020-04-23T18:58:40.069" v="108" actId="1076"/>
      <pc:docMkLst>
        <pc:docMk/>
      </pc:docMkLst>
      <pc:sldChg chg="modSp">
        <pc:chgData name="Hanan McKeand (Cottenham)" userId="b255a9a9-49f6-45fe-9cdb-5a6e84901cf9" providerId="ADAL" clId="{CEB19D37-E535-4CAC-9D21-B63DE76B6423}" dt="2020-04-23T18:39:17.962" v="14" actId="20577"/>
        <pc:sldMkLst>
          <pc:docMk/>
          <pc:sldMk cId="3710042018" sldId="258"/>
        </pc:sldMkLst>
        <pc:spChg chg="mod">
          <ac:chgData name="Hanan McKeand (Cottenham)" userId="b255a9a9-49f6-45fe-9cdb-5a6e84901cf9" providerId="ADAL" clId="{CEB19D37-E535-4CAC-9D21-B63DE76B6423}" dt="2020-04-23T18:39:17.962" v="14" actId="20577"/>
          <ac:spMkLst>
            <pc:docMk/>
            <pc:sldMk cId="3710042018" sldId="258"/>
            <ac:spMk id="9" creationId="{00000000-0000-0000-0000-000000000000}"/>
          </ac:spMkLst>
        </pc:spChg>
      </pc:sldChg>
      <pc:sldChg chg="modSp">
        <pc:chgData name="Hanan McKeand (Cottenham)" userId="b255a9a9-49f6-45fe-9cdb-5a6e84901cf9" providerId="ADAL" clId="{CEB19D37-E535-4CAC-9D21-B63DE76B6423}" dt="2020-04-23T18:41:32.731" v="15" actId="20577"/>
        <pc:sldMkLst>
          <pc:docMk/>
          <pc:sldMk cId="1951750941" sldId="260"/>
        </pc:sldMkLst>
        <pc:graphicFrameChg chg="modGraphic">
          <ac:chgData name="Hanan McKeand (Cottenham)" userId="b255a9a9-49f6-45fe-9cdb-5a6e84901cf9" providerId="ADAL" clId="{CEB19D37-E535-4CAC-9D21-B63DE76B6423}" dt="2020-04-23T18:41:32.731" v="15" actId="20577"/>
          <ac:graphicFrameMkLst>
            <pc:docMk/>
            <pc:sldMk cId="1951750941" sldId="260"/>
            <ac:graphicFrameMk id="6" creationId="{00000000-0000-0000-0000-000000000000}"/>
          </ac:graphicFrameMkLst>
        </pc:graphicFrameChg>
      </pc:sldChg>
      <pc:sldChg chg="modSp">
        <pc:chgData name="Hanan McKeand (Cottenham)" userId="b255a9a9-49f6-45fe-9cdb-5a6e84901cf9" providerId="ADAL" clId="{CEB19D37-E535-4CAC-9D21-B63DE76B6423}" dt="2020-04-23T18:37:40.636" v="2" actId="20577"/>
        <pc:sldMkLst>
          <pc:docMk/>
          <pc:sldMk cId="0" sldId="272"/>
        </pc:sldMkLst>
        <pc:spChg chg="mod">
          <ac:chgData name="Hanan McKeand (Cottenham)" userId="b255a9a9-49f6-45fe-9cdb-5a6e84901cf9" providerId="ADAL" clId="{CEB19D37-E535-4CAC-9D21-B63DE76B6423}" dt="2020-04-23T18:37:40.636" v="2" actId="20577"/>
          <ac:spMkLst>
            <pc:docMk/>
            <pc:sldMk cId="0" sldId="272"/>
            <ac:spMk id="59" creationId="{00000000-0000-0000-0000-000000000000}"/>
          </ac:spMkLst>
        </pc:spChg>
      </pc:sldChg>
      <pc:sldChg chg="addSp delSp modSp add">
        <pc:chgData name="Hanan McKeand (Cottenham)" userId="b255a9a9-49f6-45fe-9cdb-5a6e84901cf9" providerId="ADAL" clId="{CEB19D37-E535-4CAC-9D21-B63DE76B6423}" dt="2020-04-23T18:53:58.227" v="48" actId="255"/>
        <pc:sldMkLst>
          <pc:docMk/>
          <pc:sldMk cId="1529270523" sldId="273"/>
        </pc:sldMkLst>
        <pc:spChg chg="mod">
          <ac:chgData name="Hanan McKeand (Cottenham)" userId="b255a9a9-49f6-45fe-9cdb-5a6e84901cf9" providerId="ADAL" clId="{CEB19D37-E535-4CAC-9D21-B63DE76B6423}" dt="2020-04-23T18:53:58.227" v="48" actId="255"/>
          <ac:spMkLst>
            <pc:docMk/>
            <pc:sldMk cId="1529270523" sldId="273"/>
            <ac:spMk id="2" creationId="{EE8A567D-C64B-488A-95D3-405A402A6245}"/>
          </ac:spMkLst>
        </pc:spChg>
        <pc:spChg chg="del">
          <ac:chgData name="Hanan McKeand (Cottenham)" userId="b255a9a9-49f6-45fe-9cdb-5a6e84901cf9" providerId="ADAL" clId="{CEB19D37-E535-4CAC-9D21-B63DE76B6423}" dt="2020-04-23T18:46:31.841" v="42"/>
          <ac:spMkLst>
            <pc:docMk/>
            <pc:sldMk cId="1529270523" sldId="273"/>
            <ac:spMk id="3" creationId="{77255AB6-A4B5-40BB-8231-7231A77633F1}"/>
          </ac:spMkLst>
        </pc:spChg>
        <pc:spChg chg="add del mod">
          <ac:chgData name="Hanan McKeand (Cottenham)" userId="b255a9a9-49f6-45fe-9cdb-5a6e84901cf9" providerId="ADAL" clId="{CEB19D37-E535-4CAC-9D21-B63DE76B6423}" dt="2020-04-23T18:52:17.971" v="44"/>
          <ac:spMkLst>
            <pc:docMk/>
            <pc:sldMk cId="1529270523" sldId="273"/>
            <ac:spMk id="6" creationId="{FE935460-E806-4917-A482-40D3C7A853C3}"/>
          </ac:spMkLst>
        </pc:spChg>
        <pc:graphicFrameChg chg="add del mod">
          <ac:chgData name="Hanan McKeand (Cottenham)" userId="b255a9a9-49f6-45fe-9cdb-5a6e84901cf9" providerId="ADAL" clId="{CEB19D37-E535-4CAC-9D21-B63DE76B6423}" dt="2020-04-23T18:51:50.224" v="43" actId="478"/>
          <ac:graphicFrameMkLst>
            <pc:docMk/>
            <pc:sldMk cId="1529270523" sldId="273"/>
            <ac:graphicFrameMk id="4" creationId="{5F620D89-D81B-4AD1-8967-03CE04F50903}"/>
          </ac:graphicFrameMkLst>
        </pc:graphicFrameChg>
        <pc:picChg chg="add mod">
          <ac:chgData name="Hanan McKeand (Cottenham)" userId="b255a9a9-49f6-45fe-9cdb-5a6e84901cf9" providerId="ADAL" clId="{CEB19D37-E535-4CAC-9D21-B63DE76B6423}" dt="2020-04-23T18:53:49.998" v="47" actId="1076"/>
          <ac:picMkLst>
            <pc:docMk/>
            <pc:sldMk cId="1529270523" sldId="273"/>
            <ac:picMk id="7" creationId="{B1607CD6-8B10-4C0C-A680-7CBB121613DC}"/>
          </ac:picMkLst>
        </pc:picChg>
      </pc:sldChg>
      <pc:sldChg chg="addSp delSp modSp add del">
        <pc:chgData name="Hanan McKeand (Cottenham)" userId="b255a9a9-49f6-45fe-9cdb-5a6e84901cf9" providerId="ADAL" clId="{CEB19D37-E535-4CAC-9D21-B63DE76B6423}" dt="2020-04-23T18:45:48.450" v="35" actId="2696"/>
        <pc:sldMkLst>
          <pc:docMk/>
          <pc:sldMk cId="2764732876" sldId="273"/>
        </pc:sldMkLst>
        <pc:spChg chg="add del mod">
          <ac:chgData name="Hanan McKeand (Cottenham)" userId="b255a9a9-49f6-45fe-9cdb-5a6e84901cf9" providerId="ADAL" clId="{CEB19D37-E535-4CAC-9D21-B63DE76B6423}" dt="2020-04-23T18:45:46.387" v="34"/>
          <ac:spMkLst>
            <pc:docMk/>
            <pc:sldMk cId="2764732876" sldId="273"/>
            <ac:spMk id="2" creationId="{923E7461-50E7-40B2-821B-BB944D8286FB}"/>
          </ac:spMkLst>
        </pc:spChg>
        <pc:spChg chg="add del mod">
          <ac:chgData name="Hanan McKeand (Cottenham)" userId="b255a9a9-49f6-45fe-9cdb-5a6e84901cf9" providerId="ADAL" clId="{CEB19D37-E535-4CAC-9D21-B63DE76B6423}" dt="2020-04-23T18:44:56.842" v="28" actId="478"/>
          <ac:spMkLst>
            <pc:docMk/>
            <pc:sldMk cId="2764732876" sldId="273"/>
            <ac:spMk id="3" creationId="{68C3AE91-B16C-4BC4-AA3F-549FDB33CB81}"/>
          </ac:spMkLst>
        </pc:spChg>
        <pc:spChg chg="add del">
          <ac:chgData name="Hanan McKeand (Cottenham)" userId="b255a9a9-49f6-45fe-9cdb-5a6e84901cf9" providerId="ADAL" clId="{CEB19D37-E535-4CAC-9D21-B63DE76B6423}" dt="2020-04-23T18:44:03.261" v="21"/>
          <ac:spMkLst>
            <pc:docMk/>
            <pc:sldMk cId="2764732876" sldId="273"/>
            <ac:spMk id="5" creationId="{113044E8-986A-45C9-8A21-D0EA89C30889}"/>
          </ac:spMkLst>
        </pc:spChg>
        <pc:spChg chg="add del mod">
          <ac:chgData name="Hanan McKeand (Cottenham)" userId="b255a9a9-49f6-45fe-9cdb-5a6e84901cf9" providerId="ADAL" clId="{CEB19D37-E535-4CAC-9D21-B63DE76B6423}" dt="2020-04-23T18:45:03.919" v="30" actId="478"/>
          <ac:spMkLst>
            <pc:docMk/>
            <pc:sldMk cId="2764732876" sldId="273"/>
            <ac:spMk id="7" creationId="{91CF37C8-B69C-4441-8D55-12A91449A158}"/>
          </ac:spMkLst>
        </pc:spChg>
        <pc:graphicFrameChg chg="add del mod">
          <ac:chgData name="Hanan McKeand (Cottenham)" userId="b255a9a9-49f6-45fe-9cdb-5a6e84901cf9" providerId="ADAL" clId="{CEB19D37-E535-4CAC-9D21-B63DE76B6423}" dt="2020-04-23T18:44:03.261" v="21"/>
          <ac:graphicFrameMkLst>
            <pc:docMk/>
            <pc:sldMk cId="2764732876" sldId="273"/>
            <ac:graphicFrameMk id="4" creationId="{53E7D64C-D08C-4C31-A06E-B242350F9CF5}"/>
          </ac:graphicFrameMkLst>
        </pc:graphicFrameChg>
      </pc:sldChg>
      <pc:sldChg chg="addSp delSp modSp add">
        <pc:chgData name="Hanan McKeand (Cottenham)" userId="b255a9a9-49f6-45fe-9cdb-5a6e84901cf9" providerId="ADAL" clId="{CEB19D37-E535-4CAC-9D21-B63DE76B6423}" dt="2020-04-23T18:56:23.622" v="61" actId="14100"/>
        <pc:sldMkLst>
          <pc:docMk/>
          <pc:sldMk cId="2294268514" sldId="274"/>
        </pc:sldMkLst>
        <pc:spChg chg="mod">
          <ac:chgData name="Hanan McKeand (Cottenham)" userId="b255a9a9-49f6-45fe-9cdb-5a6e84901cf9" providerId="ADAL" clId="{CEB19D37-E535-4CAC-9D21-B63DE76B6423}" dt="2020-04-23T18:55:04.980" v="57" actId="255"/>
          <ac:spMkLst>
            <pc:docMk/>
            <pc:sldMk cId="2294268514" sldId="274"/>
            <ac:spMk id="2" creationId="{D746FE80-5F2E-4494-B7FF-9B383C968A46}"/>
          </ac:spMkLst>
        </pc:spChg>
        <pc:spChg chg="del">
          <ac:chgData name="Hanan McKeand (Cottenham)" userId="b255a9a9-49f6-45fe-9cdb-5a6e84901cf9" providerId="ADAL" clId="{CEB19D37-E535-4CAC-9D21-B63DE76B6423}" dt="2020-04-23T18:56:09.467" v="58"/>
          <ac:spMkLst>
            <pc:docMk/>
            <pc:sldMk cId="2294268514" sldId="274"/>
            <ac:spMk id="3" creationId="{5148813E-0DE8-4FE1-B9E4-C5FE11101F61}"/>
          </ac:spMkLst>
        </pc:spChg>
        <pc:picChg chg="add mod">
          <ac:chgData name="Hanan McKeand (Cottenham)" userId="b255a9a9-49f6-45fe-9cdb-5a6e84901cf9" providerId="ADAL" clId="{CEB19D37-E535-4CAC-9D21-B63DE76B6423}" dt="2020-04-23T18:56:23.622" v="61" actId="14100"/>
          <ac:picMkLst>
            <pc:docMk/>
            <pc:sldMk cId="2294268514" sldId="274"/>
            <ac:picMk id="4" creationId="{4453FC01-2102-4D7C-B4D1-A72F051E9177}"/>
          </ac:picMkLst>
        </pc:picChg>
      </pc:sldChg>
      <pc:sldChg chg="addSp delSp modSp add">
        <pc:chgData name="Hanan McKeand (Cottenham)" userId="b255a9a9-49f6-45fe-9cdb-5a6e84901cf9" providerId="ADAL" clId="{CEB19D37-E535-4CAC-9D21-B63DE76B6423}" dt="2020-04-23T18:58:40.069" v="108" actId="1076"/>
        <pc:sldMkLst>
          <pc:docMk/>
          <pc:sldMk cId="1132444184" sldId="275"/>
        </pc:sldMkLst>
        <pc:spChg chg="del">
          <ac:chgData name="Hanan McKeand (Cottenham)" userId="b255a9a9-49f6-45fe-9cdb-5a6e84901cf9" providerId="ADAL" clId="{CEB19D37-E535-4CAC-9D21-B63DE76B6423}" dt="2020-04-23T18:56:37.735" v="63" actId="478"/>
          <ac:spMkLst>
            <pc:docMk/>
            <pc:sldMk cId="1132444184" sldId="275"/>
            <ac:spMk id="2" creationId="{70167380-2D81-4078-8518-B09EC8688C3E}"/>
          </ac:spMkLst>
        </pc:spChg>
        <pc:spChg chg="mod">
          <ac:chgData name="Hanan McKeand (Cottenham)" userId="b255a9a9-49f6-45fe-9cdb-5a6e84901cf9" providerId="ADAL" clId="{CEB19D37-E535-4CAC-9D21-B63DE76B6423}" dt="2020-04-23T18:56:59.303" v="101" actId="20577"/>
          <ac:spMkLst>
            <pc:docMk/>
            <pc:sldMk cId="1132444184" sldId="275"/>
            <ac:spMk id="3" creationId="{AD02803C-2645-4145-94ED-08BCDBCCC899}"/>
          </ac:spMkLst>
        </pc:spChg>
        <pc:picChg chg="add del mod">
          <ac:chgData name="Hanan McKeand (Cottenham)" userId="b255a9a9-49f6-45fe-9cdb-5a6e84901cf9" providerId="ADAL" clId="{CEB19D37-E535-4CAC-9D21-B63DE76B6423}" dt="2020-04-23T18:57:40.554" v="106" actId="478"/>
          <ac:picMkLst>
            <pc:docMk/>
            <pc:sldMk cId="1132444184" sldId="275"/>
            <ac:picMk id="4" creationId="{E39B7F26-B260-4CF8-88B9-8BD120F03493}"/>
          </ac:picMkLst>
        </pc:picChg>
        <pc:picChg chg="add mod">
          <ac:chgData name="Hanan McKeand (Cottenham)" userId="b255a9a9-49f6-45fe-9cdb-5a6e84901cf9" providerId="ADAL" clId="{CEB19D37-E535-4CAC-9D21-B63DE76B6423}" dt="2020-04-23T18:58:40.069" v="108" actId="1076"/>
          <ac:picMkLst>
            <pc:docMk/>
            <pc:sldMk cId="1132444184" sldId="275"/>
            <ac:picMk id="5" creationId="{D3E30444-CBA9-4E73-BB47-13E9C92A5C4A}"/>
          </ac:picMkLst>
        </pc:picChg>
      </pc:sldChg>
    </pc:docChg>
  </pc:docChgLst>
  <pc:docChgLst>
    <pc:chgData name="Hanan McKeand (Cottenham)" userId="S::hanan.mckeand@astreacottenham.org::b255a9a9-49f6-45fe-9cdb-5a6e84901cf9" providerId="AD" clId="Web-{2F65E3A0-D6E4-DE30-F296-E578955B15CD}"/>
    <pc:docChg chg="modSld">
      <pc:chgData name="Hanan McKeand (Cottenham)" userId="S::hanan.mckeand@astreacottenham.org::b255a9a9-49f6-45fe-9cdb-5a6e84901cf9" providerId="AD" clId="Web-{2F65E3A0-D6E4-DE30-F296-E578955B15CD}" dt="2020-04-23T19:22:26.448" v="3" actId="1076"/>
      <pc:docMkLst>
        <pc:docMk/>
      </pc:docMkLst>
      <pc:sldChg chg="addSp delSp modSp">
        <pc:chgData name="Hanan McKeand (Cottenham)" userId="S::hanan.mckeand@astreacottenham.org::b255a9a9-49f6-45fe-9cdb-5a6e84901cf9" providerId="AD" clId="Web-{2F65E3A0-D6E4-DE30-F296-E578955B15CD}" dt="2020-04-23T19:22:26.448" v="3" actId="1076"/>
        <pc:sldMkLst>
          <pc:docMk/>
          <pc:sldMk cId="4082907385" sldId="275"/>
        </pc:sldMkLst>
        <pc:spChg chg="del">
          <ac:chgData name="Hanan McKeand (Cottenham)" userId="S::hanan.mckeand@astreacottenham.org::b255a9a9-49f6-45fe-9cdb-5a6e84901cf9" providerId="AD" clId="Web-{2F65E3A0-D6E4-DE30-F296-E578955B15CD}" dt="2020-04-23T19:22:10.870" v="0"/>
          <ac:spMkLst>
            <pc:docMk/>
            <pc:sldMk cId="4082907385" sldId="275"/>
            <ac:spMk id="3" creationId="{7058FDE6-6B16-4D2E-9ED6-7C33AE87C138}"/>
          </ac:spMkLst>
        </pc:spChg>
        <pc:picChg chg="add mod ord">
          <ac:chgData name="Hanan McKeand (Cottenham)" userId="S::hanan.mckeand@astreacottenham.org::b255a9a9-49f6-45fe-9cdb-5a6e84901cf9" providerId="AD" clId="Web-{2F65E3A0-D6E4-DE30-F296-E578955B15CD}" dt="2020-04-23T19:22:26.448" v="3" actId="1076"/>
          <ac:picMkLst>
            <pc:docMk/>
            <pc:sldMk cId="4082907385" sldId="275"/>
            <ac:picMk id="2" creationId="{34F9D8E2-2FB9-401E-91A2-10B3DCED5DCE}"/>
          </ac:picMkLst>
        </pc:picChg>
      </pc:sldChg>
    </pc:docChg>
  </pc:docChgLst>
  <pc:docChgLst>
    <pc:chgData name="Hanan McKeand (Cottenham)" userId="S::hanan.mckeand@astreacottenham.org::b255a9a9-49f6-45fe-9cdb-5a6e84901cf9" providerId="AD" clId="Web-{BB82A146-8F56-7EAE-B13E-4D50875213D3}"/>
    <pc:docChg chg="addSld delSld modSld">
      <pc:chgData name="Hanan McKeand (Cottenham)" userId="S::hanan.mckeand@astreacottenham.org::b255a9a9-49f6-45fe-9cdb-5a6e84901cf9" providerId="AD" clId="Web-{BB82A146-8F56-7EAE-B13E-4D50875213D3}" dt="2020-04-23T19:16:31.093" v="5" actId="14100"/>
      <pc:docMkLst>
        <pc:docMk/>
      </pc:docMkLst>
      <pc:sldChg chg="del">
        <pc:chgData name="Hanan McKeand (Cottenham)" userId="S::hanan.mckeand@astreacottenham.org::b255a9a9-49f6-45fe-9cdb-5a6e84901cf9" providerId="AD" clId="Web-{BB82A146-8F56-7EAE-B13E-4D50875213D3}" dt="2020-04-23T19:16:11.437" v="0"/>
        <pc:sldMkLst>
          <pc:docMk/>
          <pc:sldMk cId="1132444184" sldId="275"/>
        </pc:sldMkLst>
      </pc:sldChg>
      <pc:sldChg chg="addSp delSp modSp new">
        <pc:chgData name="Hanan McKeand (Cottenham)" userId="S::hanan.mckeand@astreacottenham.org::b255a9a9-49f6-45fe-9cdb-5a6e84901cf9" providerId="AD" clId="Web-{BB82A146-8F56-7EAE-B13E-4D50875213D3}" dt="2020-04-23T19:16:31.093" v="5" actId="14100"/>
        <pc:sldMkLst>
          <pc:docMk/>
          <pc:sldMk cId="4082907385" sldId="275"/>
        </pc:sldMkLst>
        <pc:spChg chg="del">
          <ac:chgData name="Hanan McKeand (Cottenham)" userId="S::hanan.mckeand@astreacottenham.org::b255a9a9-49f6-45fe-9cdb-5a6e84901cf9" providerId="AD" clId="Web-{BB82A146-8F56-7EAE-B13E-4D50875213D3}" dt="2020-04-23T19:16:22.921" v="3"/>
          <ac:spMkLst>
            <pc:docMk/>
            <pc:sldMk cId="4082907385" sldId="275"/>
            <ac:spMk id="2" creationId="{1C4EE877-AC30-41AB-8FCB-4B8FD4ED7015}"/>
          </ac:spMkLst>
        </pc:spChg>
        <pc:spChg chg="del">
          <ac:chgData name="Hanan McKeand (Cottenham)" userId="S::hanan.mckeand@astreacottenham.org::b255a9a9-49f6-45fe-9cdb-5a6e84901cf9" providerId="AD" clId="Web-{BB82A146-8F56-7EAE-B13E-4D50875213D3}" dt="2020-04-23T19:16:16.312" v="2"/>
          <ac:spMkLst>
            <pc:docMk/>
            <pc:sldMk cId="4082907385" sldId="275"/>
            <ac:spMk id="3" creationId="{588407D7-D3E3-4EC9-B5B9-898B7153DABF}"/>
          </ac:spMkLst>
        </pc:spChg>
        <pc:picChg chg="add mod ord">
          <ac:chgData name="Hanan McKeand (Cottenham)" userId="S::hanan.mckeand@astreacottenham.org::b255a9a9-49f6-45fe-9cdb-5a6e84901cf9" providerId="AD" clId="Web-{BB82A146-8F56-7EAE-B13E-4D50875213D3}" dt="2020-04-23T19:16:31.093" v="5" actId="14100"/>
          <ac:picMkLst>
            <pc:docMk/>
            <pc:sldMk cId="4082907385" sldId="275"/>
            <ac:picMk id="4" creationId="{7AB9D7D4-68B9-4E5A-8182-598BB9E1855B}"/>
          </ac:picMkLst>
        </pc:picChg>
      </pc:sldChg>
    </pc:docChg>
  </pc:docChgLst>
  <pc:docChgLst>
    <pc:chgData name="Hanan McKeand (Cottenham)" userId="S::hanan.mckeand@astreacottenham.org::b255a9a9-49f6-45fe-9cdb-5a6e84901cf9" providerId="AD" clId="Web-{EF382EA7-4D9B-AAFB-B433-1227D046C86B}"/>
    <pc:docChg chg="modSld">
      <pc:chgData name="Hanan McKeand (Cottenham)" userId="S::hanan.mckeand@astreacottenham.org::b255a9a9-49f6-45fe-9cdb-5a6e84901cf9" providerId="AD" clId="Web-{EF382EA7-4D9B-AAFB-B433-1227D046C86B}" dt="2020-04-23T19:22:45.649" v="0" actId="1076"/>
      <pc:docMkLst>
        <pc:docMk/>
      </pc:docMkLst>
      <pc:sldChg chg="modSp">
        <pc:chgData name="Hanan McKeand (Cottenham)" userId="S::hanan.mckeand@astreacottenham.org::b255a9a9-49f6-45fe-9cdb-5a6e84901cf9" providerId="AD" clId="Web-{EF382EA7-4D9B-AAFB-B433-1227D046C86B}" dt="2020-04-23T19:22:45.649" v="0" actId="1076"/>
        <pc:sldMkLst>
          <pc:docMk/>
          <pc:sldMk cId="1325802252" sldId="256"/>
        </pc:sldMkLst>
        <pc:picChg chg="mod">
          <ac:chgData name="Hanan McKeand (Cottenham)" userId="S::hanan.mckeand@astreacottenham.org::b255a9a9-49f6-45fe-9cdb-5a6e84901cf9" providerId="AD" clId="Web-{EF382EA7-4D9B-AAFB-B433-1227D046C86B}" dt="2020-04-23T19:22:45.649" v="0" actId="1076"/>
          <ac:picMkLst>
            <pc:docMk/>
            <pc:sldMk cId="1325802252" sldId="256"/>
            <ac:picMk id="1026" creationId="{5E1CFD16-DCCD-4B8F-B519-91EE71B4D4C8}"/>
          </ac:picMkLst>
        </pc:picChg>
      </pc:sldChg>
    </pc:docChg>
  </pc:docChgLst>
  <pc:docChgLst>
    <pc:chgData name="Hanan McKeand (Cottenham)" userId="S::hanan.mckeand@astreacottenham.org::b255a9a9-49f6-45fe-9cdb-5a6e84901cf9" providerId="AD" clId="Web-{24944F20-9805-1002-9B8E-D0D4200C831D}"/>
    <pc:docChg chg="modSld">
      <pc:chgData name="Hanan McKeand (Cottenham)" userId="S::hanan.mckeand@astreacottenham.org::b255a9a9-49f6-45fe-9cdb-5a6e84901cf9" providerId="AD" clId="Web-{24944F20-9805-1002-9B8E-D0D4200C831D}" dt="2020-04-23T19:17:09.661" v="0"/>
      <pc:docMkLst>
        <pc:docMk/>
      </pc:docMkLst>
      <pc:sldChg chg="addSp delSp modSp">
        <pc:chgData name="Hanan McKeand (Cottenham)" userId="S::hanan.mckeand@astreacottenham.org::b255a9a9-49f6-45fe-9cdb-5a6e84901cf9" providerId="AD" clId="Web-{24944F20-9805-1002-9B8E-D0D4200C831D}" dt="2020-04-23T19:17:09.661" v="0"/>
        <pc:sldMkLst>
          <pc:docMk/>
          <pc:sldMk cId="4082907385" sldId="275"/>
        </pc:sldMkLst>
        <pc:spChg chg="add mod">
          <ac:chgData name="Hanan McKeand (Cottenham)" userId="S::hanan.mckeand@astreacottenham.org::b255a9a9-49f6-45fe-9cdb-5a6e84901cf9" providerId="AD" clId="Web-{24944F20-9805-1002-9B8E-D0D4200C831D}" dt="2020-04-23T19:17:09.661" v="0"/>
          <ac:spMkLst>
            <pc:docMk/>
            <pc:sldMk cId="4082907385" sldId="275"/>
            <ac:spMk id="3" creationId="{7058FDE6-6B16-4D2E-9ED6-7C33AE87C138}"/>
          </ac:spMkLst>
        </pc:spChg>
        <pc:picChg chg="del">
          <ac:chgData name="Hanan McKeand (Cottenham)" userId="S::hanan.mckeand@astreacottenham.org::b255a9a9-49f6-45fe-9cdb-5a6e84901cf9" providerId="AD" clId="Web-{24944F20-9805-1002-9B8E-D0D4200C831D}" dt="2020-04-23T19:17:09.661" v="0"/>
          <ac:picMkLst>
            <pc:docMk/>
            <pc:sldMk cId="4082907385" sldId="275"/>
            <ac:picMk id="4" creationId="{7AB9D7D4-68B9-4E5A-8182-598BB9E1855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FDFFB0-CE2A-4C39-9489-57616CF7D431}" type="datetimeFigureOut">
              <a:rPr lang="en-GB" smtClean="0"/>
              <a:t>22/06/2020</a:t>
            </a:fld>
            <a:endParaRPr lang="en-GB" dirty="0"/>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CCF781-6802-4B68-B2B0-1C295914BB4D}" type="slidenum">
              <a:rPr lang="en-GB" smtClean="0"/>
              <a:t>‹#›</a:t>
            </a:fld>
            <a:endParaRPr lang="en-GB" dirty="0"/>
          </a:p>
        </p:txBody>
      </p:sp>
    </p:spTree>
    <p:extLst>
      <p:ext uri="{BB962C8B-B14F-4D97-AF65-F5344CB8AC3E}">
        <p14:creationId xmlns:p14="http://schemas.microsoft.com/office/powerpoint/2010/main" val="1830314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2111375" y="744538"/>
            <a:ext cx="2576513"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8" name="Shape 68"/>
          <p:cNvSpPr txBox="1">
            <a:spLocks noGrp="1"/>
          </p:cNvSpPr>
          <p:nvPr>
            <p:ph type="body" idx="1"/>
          </p:nvPr>
        </p:nvSpPr>
        <p:spPr>
          <a:xfrm>
            <a:off x="679768" y="4715153"/>
            <a:ext cx="5438139" cy="4466987"/>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1445156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2111375" y="744538"/>
            <a:ext cx="2576513"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6" name="Shape 126"/>
          <p:cNvSpPr txBox="1">
            <a:spLocks noGrp="1"/>
          </p:cNvSpPr>
          <p:nvPr>
            <p:ph type="body" idx="1"/>
          </p:nvPr>
        </p:nvSpPr>
        <p:spPr>
          <a:xfrm>
            <a:off x="679768" y="4715153"/>
            <a:ext cx="5438139" cy="4466987"/>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4082118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866" indent="0" algn="ctr">
              <a:buNone/>
              <a:defRPr sz="1500"/>
            </a:lvl2pPr>
            <a:lvl3pPr marL="685732" indent="0" algn="ctr">
              <a:buNone/>
              <a:defRPr sz="1350"/>
            </a:lvl3pPr>
            <a:lvl4pPr marL="1028599" indent="0" algn="ctr">
              <a:buNone/>
              <a:defRPr sz="1200"/>
            </a:lvl4pPr>
            <a:lvl5pPr marL="1371464" indent="0" algn="ctr">
              <a:buNone/>
              <a:defRPr sz="1200"/>
            </a:lvl5pPr>
            <a:lvl6pPr marL="1714331" indent="0" algn="ctr">
              <a:buNone/>
              <a:defRPr sz="1200"/>
            </a:lvl6pPr>
            <a:lvl7pPr marL="2057197" indent="0" algn="ctr">
              <a:buNone/>
              <a:defRPr sz="1200"/>
            </a:lvl7pPr>
            <a:lvl8pPr marL="2400063" indent="0" algn="ctr">
              <a:buNone/>
              <a:defRPr sz="1200"/>
            </a:lvl8pPr>
            <a:lvl9pPr marL="2742929"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FAE4D0B2-CB52-4E36-9C52-F3C646415746}" type="datetimeFigureOut">
              <a:rPr lang="en-GB" smtClean="0"/>
              <a:t>22/06/2020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B05C915-F183-4ABC-983A-BE78641662D2}" type="slidenum">
              <a:rPr lang="en-GB" smtClean="0"/>
              <a:t>‹#›</a:t>
            </a:fld>
            <a:endParaRPr lang="en-GB" dirty="0"/>
          </a:p>
        </p:txBody>
      </p:sp>
    </p:spTree>
    <p:extLst>
      <p:ext uri="{BB962C8B-B14F-4D97-AF65-F5344CB8AC3E}">
        <p14:creationId xmlns:p14="http://schemas.microsoft.com/office/powerpoint/2010/main" val="84914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E4D0B2-CB52-4E36-9C52-F3C646415746}" type="datetimeFigureOut">
              <a:rPr lang="en-GB" smtClean="0"/>
              <a:t>22/06/2020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B05C915-F183-4ABC-983A-BE78641662D2}" type="slidenum">
              <a:rPr lang="en-GB" smtClean="0"/>
              <a:t>‹#›</a:t>
            </a:fld>
            <a:endParaRPr lang="en-GB" dirty="0"/>
          </a:p>
        </p:txBody>
      </p:sp>
    </p:spTree>
    <p:extLst>
      <p:ext uri="{BB962C8B-B14F-4D97-AF65-F5344CB8AC3E}">
        <p14:creationId xmlns:p14="http://schemas.microsoft.com/office/powerpoint/2010/main" val="2173778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5"/>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5"/>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E4D0B2-CB52-4E36-9C52-F3C646415746}" type="datetimeFigureOut">
              <a:rPr lang="en-GB" smtClean="0"/>
              <a:t>22/06/2020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B05C915-F183-4ABC-983A-BE78641662D2}" type="slidenum">
              <a:rPr lang="en-GB" smtClean="0"/>
              <a:t>‹#›</a:t>
            </a:fld>
            <a:endParaRPr lang="en-GB" dirty="0"/>
          </a:p>
        </p:txBody>
      </p:sp>
    </p:spTree>
    <p:extLst>
      <p:ext uri="{BB962C8B-B14F-4D97-AF65-F5344CB8AC3E}">
        <p14:creationId xmlns:p14="http://schemas.microsoft.com/office/powerpoint/2010/main" val="3123556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E4D0B2-CB52-4E36-9C52-F3C646415746}" type="datetimeFigureOut">
              <a:rPr lang="en-GB" smtClean="0"/>
              <a:t>22/06/2020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B05C915-F183-4ABC-983A-BE78641662D2}" type="slidenum">
              <a:rPr lang="en-GB" smtClean="0"/>
              <a:t>‹#›</a:t>
            </a:fld>
            <a:endParaRPr lang="en-GB" dirty="0"/>
          </a:p>
        </p:txBody>
      </p:sp>
    </p:spTree>
    <p:extLst>
      <p:ext uri="{BB962C8B-B14F-4D97-AF65-F5344CB8AC3E}">
        <p14:creationId xmlns:p14="http://schemas.microsoft.com/office/powerpoint/2010/main" val="1746472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8"/>
            <a:ext cx="5915025" cy="2166937"/>
          </a:xfrm>
        </p:spPr>
        <p:txBody>
          <a:bodyPr/>
          <a:lstStyle>
            <a:lvl1pPr marL="0" indent="0">
              <a:buNone/>
              <a:defRPr sz="1800">
                <a:solidFill>
                  <a:schemeClr val="tx1"/>
                </a:solidFill>
              </a:defRPr>
            </a:lvl1pPr>
            <a:lvl2pPr marL="342866" indent="0">
              <a:buNone/>
              <a:defRPr sz="1500">
                <a:solidFill>
                  <a:schemeClr val="tx1">
                    <a:tint val="75000"/>
                  </a:schemeClr>
                </a:solidFill>
              </a:defRPr>
            </a:lvl2pPr>
            <a:lvl3pPr marL="685732" indent="0">
              <a:buNone/>
              <a:defRPr sz="1350">
                <a:solidFill>
                  <a:schemeClr val="tx1">
                    <a:tint val="75000"/>
                  </a:schemeClr>
                </a:solidFill>
              </a:defRPr>
            </a:lvl3pPr>
            <a:lvl4pPr marL="1028599" indent="0">
              <a:buNone/>
              <a:defRPr sz="1200">
                <a:solidFill>
                  <a:schemeClr val="tx1">
                    <a:tint val="75000"/>
                  </a:schemeClr>
                </a:solidFill>
              </a:defRPr>
            </a:lvl4pPr>
            <a:lvl5pPr marL="1371464" indent="0">
              <a:buNone/>
              <a:defRPr sz="1200">
                <a:solidFill>
                  <a:schemeClr val="tx1">
                    <a:tint val="75000"/>
                  </a:schemeClr>
                </a:solidFill>
              </a:defRPr>
            </a:lvl5pPr>
            <a:lvl6pPr marL="1714331" indent="0">
              <a:buNone/>
              <a:defRPr sz="1200">
                <a:solidFill>
                  <a:schemeClr val="tx1">
                    <a:tint val="75000"/>
                  </a:schemeClr>
                </a:solidFill>
              </a:defRPr>
            </a:lvl6pPr>
            <a:lvl7pPr marL="2057197" indent="0">
              <a:buNone/>
              <a:defRPr sz="1200">
                <a:solidFill>
                  <a:schemeClr val="tx1">
                    <a:tint val="75000"/>
                  </a:schemeClr>
                </a:solidFill>
              </a:defRPr>
            </a:lvl7pPr>
            <a:lvl8pPr marL="2400063" indent="0">
              <a:buNone/>
              <a:defRPr sz="1200">
                <a:solidFill>
                  <a:schemeClr val="tx1">
                    <a:tint val="75000"/>
                  </a:schemeClr>
                </a:solidFill>
              </a:defRPr>
            </a:lvl8pPr>
            <a:lvl9pPr marL="2742929"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E4D0B2-CB52-4E36-9C52-F3C646415746}" type="datetimeFigureOut">
              <a:rPr lang="en-GB" smtClean="0"/>
              <a:t>22/06/2020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B05C915-F183-4ABC-983A-BE78641662D2}" type="slidenum">
              <a:rPr lang="en-GB" smtClean="0"/>
              <a:t>‹#›</a:t>
            </a:fld>
            <a:endParaRPr lang="en-GB" dirty="0"/>
          </a:p>
        </p:txBody>
      </p:sp>
    </p:spTree>
    <p:extLst>
      <p:ext uri="{BB962C8B-B14F-4D97-AF65-F5344CB8AC3E}">
        <p14:creationId xmlns:p14="http://schemas.microsoft.com/office/powerpoint/2010/main" val="865846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E4D0B2-CB52-4E36-9C52-F3C646415746}" type="datetimeFigureOut">
              <a:rPr lang="en-GB" smtClean="0"/>
              <a:t>22/06/2020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B05C915-F183-4ABC-983A-BE78641662D2}" type="slidenum">
              <a:rPr lang="en-GB" smtClean="0"/>
              <a:t>‹#›</a:t>
            </a:fld>
            <a:endParaRPr lang="en-GB" dirty="0"/>
          </a:p>
        </p:txBody>
      </p:sp>
    </p:spTree>
    <p:extLst>
      <p:ext uri="{BB962C8B-B14F-4D97-AF65-F5344CB8AC3E}">
        <p14:creationId xmlns:p14="http://schemas.microsoft.com/office/powerpoint/2010/main" val="79183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2"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2" y="2428349"/>
            <a:ext cx="2901255" cy="1190095"/>
          </a:xfrm>
        </p:spPr>
        <p:txBody>
          <a:bodyPr anchor="b"/>
          <a:lstStyle>
            <a:lvl1pPr marL="0" indent="0">
              <a:buNone/>
              <a:defRPr sz="1800" b="1"/>
            </a:lvl1pPr>
            <a:lvl2pPr marL="342866" indent="0">
              <a:buNone/>
              <a:defRPr sz="1500" b="1"/>
            </a:lvl2pPr>
            <a:lvl3pPr marL="685732" indent="0">
              <a:buNone/>
              <a:defRPr sz="1350" b="1"/>
            </a:lvl3pPr>
            <a:lvl4pPr marL="1028599" indent="0">
              <a:buNone/>
              <a:defRPr sz="1200" b="1"/>
            </a:lvl4pPr>
            <a:lvl5pPr marL="1371464" indent="0">
              <a:buNone/>
              <a:defRPr sz="1200" b="1"/>
            </a:lvl5pPr>
            <a:lvl6pPr marL="1714331" indent="0">
              <a:buNone/>
              <a:defRPr sz="1200" b="1"/>
            </a:lvl6pPr>
            <a:lvl7pPr marL="2057197" indent="0">
              <a:buNone/>
              <a:defRPr sz="1200" b="1"/>
            </a:lvl7pPr>
            <a:lvl8pPr marL="2400063" indent="0">
              <a:buNone/>
              <a:defRPr sz="1200" b="1"/>
            </a:lvl8pPr>
            <a:lvl9pPr marL="2742929"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2" y="3618444"/>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4" y="2428349"/>
            <a:ext cx="2915543" cy="1190095"/>
          </a:xfrm>
        </p:spPr>
        <p:txBody>
          <a:bodyPr anchor="b"/>
          <a:lstStyle>
            <a:lvl1pPr marL="0" indent="0">
              <a:buNone/>
              <a:defRPr sz="1800" b="1"/>
            </a:lvl1pPr>
            <a:lvl2pPr marL="342866" indent="0">
              <a:buNone/>
              <a:defRPr sz="1500" b="1"/>
            </a:lvl2pPr>
            <a:lvl3pPr marL="685732" indent="0">
              <a:buNone/>
              <a:defRPr sz="1350" b="1"/>
            </a:lvl3pPr>
            <a:lvl4pPr marL="1028599" indent="0">
              <a:buNone/>
              <a:defRPr sz="1200" b="1"/>
            </a:lvl4pPr>
            <a:lvl5pPr marL="1371464" indent="0">
              <a:buNone/>
              <a:defRPr sz="1200" b="1"/>
            </a:lvl5pPr>
            <a:lvl6pPr marL="1714331" indent="0">
              <a:buNone/>
              <a:defRPr sz="1200" b="1"/>
            </a:lvl6pPr>
            <a:lvl7pPr marL="2057197" indent="0">
              <a:buNone/>
              <a:defRPr sz="1200" b="1"/>
            </a:lvl7pPr>
            <a:lvl8pPr marL="2400063" indent="0">
              <a:buNone/>
              <a:defRPr sz="1200" b="1"/>
            </a:lvl8pPr>
            <a:lvl9pPr marL="2742929"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4" y="3618444"/>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E4D0B2-CB52-4E36-9C52-F3C646415746}" type="datetimeFigureOut">
              <a:rPr lang="en-GB" smtClean="0"/>
              <a:t>22/06/2020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B05C915-F183-4ABC-983A-BE78641662D2}" type="slidenum">
              <a:rPr lang="en-GB" smtClean="0"/>
              <a:t>‹#›</a:t>
            </a:fld>
            <a:endParaRPr lang="en-GB" dirty="0"/>
          </a:p>
        </p:txBody>
      </p:sp>
    </p:spTree>
    <p:extLst>
      <p:ext uri="{BB962C8B-B14F-4D97-AF65-F5344CB8AC3E}">
        <p14:creationId xmlns:p14="http://schemas.microsoft.com/office/powerpoint/2010/main" val="761065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E4D0B2-CB52-4E36-9C52-F3C646415746}" type="datetimeFigureOut">
              <a:rPr lang="en-GB" smtClean="0"/>
              <a:t>22/06/2020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B05C915-F183-4ABC-983A-BE78641662D2}" type="slidenum">
              <a:rPr lang="en-GB" smtClean="0"/>
              <a:t>‹#›</a:t>
            </a:fld>
            <a:endParaRPr lang="en-GB" dirty="0"/>
          </a:p>
        </p:txBody>
      </p:sp>
    </p:spTree>
    <p:extLst>
      <p:ext uri="{BB962C8B-B14F-4D97-AF65-F5344CB8AC3E}">
        <p14:creationId xmlns:p14="http://schemas.microsoft.com/office/powerpoint/2010/main" val="424075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4D0B2-CB52-4E36-9C52-F3C646415746}" type="datetimeFigureOut">
              <a:rPr lang="en-GB" smtClean="0"/>
              <a:t>22/06/2020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B05C915-F183-4ABC-983A-BE78641662D2}" type="slidenum">
              <a:rPr lang="en-GB" smtClean="0"/>
              <a:t>‹#›</a:t>
            </a:fld>
            <a:endParaRPr lang="en-GB" dirty="0"/>
          </a:p>
        </p:txBody>
      </p:sp>
    </p:spTree>
    <p:extLst>
      <p:ext uri="{BB962C8B-B14F-4D97-AF65-F5344CB8AC3E}">
        <p14:creationId xmlns:p14="http://schemas.microsoft.com/office/powerpoint/2010/main" val="2115776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4" y="1426285"/>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2"/>
            <a:ext cx="2211884" cy="5505627"/>
          </a:xfrm>
        </p:spPr>
        <p:txBody>
          <a:bodyPr/>
          <a:lstStyle>
            <a:lvl1pPr marL="0" indent="0">
              <a:buNone/>
              <a:defRPr sz="1200"/>
            </a:lvl1pPr>
            <a:lvl2pPr marL="342866" indent="0">
              <a:buNone/>
              <a:defRPr sz="1050"/>
            </a:lvl2pPr>
            <a:lvl3pPr marL="685732" indent="0">
              <a:buNone/>
              <a:defRPr sz="900"/>
            </a:lvl3pPr>
            <a:lvl4pPr marL="1028599" indent="0">
              <a:buNone/>
              <a:defRPr sz="750"/>
            </a:lvl4pPr>
            <a:lvl5pPr marL="1371464" indent="0">
              <a:buNone/>
              <a:defRPr sz="750"/>
            </a:lvl5pPr>
            <a:lvl6pPr marL="1714331" indent="0">
              <a:buNone/>
              <a:defRPr sz="750"/>
            </a:lvl6pPr>
            <a:lvl7pPr marL="2057197" indent="0">
              <a:buNone/>
              <a:defRPr sz="750"/>
            </a:lvl7pPr>
            <a:lvl8pPr marL="2400063" indent="0">
              <a:buNone/>
              <a:defRPr sz="750"/>
            </a:lvl8pPr>
            <a:lvl9pPr marL="2742929"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AE4D0B2-CB52-4E36-9C52-F3C646415746}" type="datetimeFigureOut">
              <a:rPr lang="en-GB" smtClean="0"/>
              <a:t>22/06/2020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B05C915-F183-4ABC-983A-BE78641662D2}" type="slidenum">
              <a:rPr lang="en-GB" smtClean="0"/>
              <a:t>‹#›</a:t>
            </a:fld>
            <a:endParaRPr lang="en-GB" dirty="0"/>
          </a:p>
        </p:txBody>
      </p:sp>
    </p:spTree>
    <p:extLst>
      <p:ext uri="{BB962C8B-B14F-4D97-AF65-F5344CB8AC3E}">
        <p14:creationId xmlns:p14="http://schemas.microsoft.com/office/powerpoint/2010/main" val="2389498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4" y="1426285"/>
            <a:ext cx="3471863" cy="7039681"/>
          </a:xfrm>
        </p:spPr>
        <p:txBody>
          <a:bodyPr anchor="t"/>
          <a:lstStyle>
            <a:lvl1pPr marL="0" indent="0">
              <a:buNone/>
              <a:defRPr sz="2400"/>
            </a:lvl1pPr>
            <a:lvl2pPr marL="342866" indent="0">
              <a:buNone/>
              <a:defRPr sz="2100"/>
            </a:lvl2pPr>
            <a:lvl3pPr marL="685732" indent="0">
              <a:buNone/>
              <a:defRPr sz="1800"/>
            </a:lvl3pPr>
            <a:lvl4pPr marL="1028599" indent="0">
              <a:buNone/>
              <a:defRPr sz="1500"/>
            </a:lvl4pPr>
            <a:lvl5pPr marL="1371464" indent="0">
              <a:buNone/>
              <a:defRPr sz="1500"/>
            </a:lvl5pPr>
            <a:lvl6pPr marL="1714331" indent="0">
              <a:buNone/>
              <a:defRPr sz="1500"/>
            </a:lvl6pPr>
            <a:lvl7pPr marL="2057197" indent="0">
              <a:buNone/>
              <a:defRPr sz="1500"/>
            </a:lvl7pPr>
            <a:lvl8pPr marL="2400063" indent="0">
              <a:buNone/>
              <a:defRPr sz="1500"/>
            </a:lvl8pPr>
            <a:lvl9pPr marL="2742929"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2"/>
            <a:ext cx="2211884" cy="5505627"/>
          </a:xfrm>
        </p:spPr>
        <p:txBody>
          <a:bodyPr/>
          <a:lstStyle>
            <a:lvl1pPr marL="0" indent="0">
              <a:buNone/>
              <a:defRPr sz="1200"/>
            </a:lvl1pPr>
            <a:lvl2pPr marL="342866" indent="0">
              <a:buNone/>
              <a:defRPr sz="1050"/>
            </a:lvl2pPr>
            <a:lvl3pPr marL="685732" indent="0">
              <a:buNone/>
              <a:defRPr sz="900"/>
            </a:lvl3pPr>
            <a:lvl4pPr marL="1028599" indent="0">
              <a:buNone/>
              <a:defRPr sz="750"/>
            </a:lvl4pPr>
            <a:lvl5pPr marL="1371464" indent="0">
              <a:buNone/>
              <a:defRPr sz="750"/>
            </a:lvl5pPr>
            <a:lvl6pPr marL="1714331" indent="0">
              <a:buNone/>
              <a:defRPr sz="750"/>
            </a:lvl6pPr>
            <a:lvl7pPr marL="2057197" indent="0">
              <a:buNone/>
              <a:defRPr sz="750"/>
            </a:lvl7pPr>
            <a:lvl8pPr marL="2400063" indent="0">
              <a:buNone/>
              <a:defRPr sz="750"/>
            </a:lvl8pPr>
            <a:lvl9pPr marL="2742929"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AE4D0B2-CB52-4E36-9C52-F3C646415746}" type="datetimeFigureOut">
              <a:rPr lang="en-GB" smtClean="0"/>
              <a:t>22/06/2020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B05C915-F183-4ABC-983A-BE78641662D2}" type="slidenum">
              <a:rPr lang="en-GB" smtClean="0"/>
              <a:t>‹#›</a:t>
            </a:fld>
            <a:endParaRPr lang="en-GB" dirty="0"/>
          </a:p>
        </p:txBody>
      </p:sp>
    </p:spTree>
    <p:extLst>
      <p:ext uri="{BB962C8B-B14F-4D97-AF65-F5344CB8AC3E}">
        <p14:creationId xmlns:p14="http://schemas.microsoft.com/office/powerpoint/2010/main" val="4111506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9"/>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AE4D0B2-CB52-4E36-9C52-F3C646415746}" type="datetimeFigureOut">
              <a:rPr lang="en-GB" smtClean="0"/>
              <a:t>22/06/2020</a:t>
            </a:fld>
            <a:endParaRPr lang="en-GB" dirty="0"/>
          </a:p>
        </p:txBody>
      </p:sp>
      <p:sp>
        <p:nvSpPr>
          <p:cNvPr id="5" name="Footer Placeholder 4"/>
          <p:cNvSpPr>
            <a:spLocks noGrp="1"/>
          </p:cNvSpPr>
          <p:nvPr>
            <p:ph type="ftr" sz="quarter" idx="3"/>
          </p:nvPr>
        </p:nvSpPr>
        <p:spPr>
          <a:xfrm>
            <a:off x="2271714" y="9181399"/>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9"/>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B05C915-F183-4ABC-983A-BE78641662D2}" type="slidenum">
              <a:rPr lang="en-GB" smtClean="0"/>
              <a:t>‹#›</a:t>
            </a:fld>
            <a:endParaRPr lang="en-GB" dirty="0"/>
          </a:p>
        </p:txBody>
      </p:sp>
    </p:spTree>
    <p:extLst>
      <p:ext uri="{BB962C8B-B14F-4D97-AF65-F5344CB8AC3E}">
        <p14:creationId xmlns:p14="http://schemas.microsoft.com/office/powerpoint/2010/main" val="1020400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732"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33" indent="-171433" algn="l" defTabSz="685732"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99" indent="-171433" algn="l" defTabSz="685732"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166" indent="-171433" algn="l" defTabSz="685732"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32" indent="-171433" algn="l" defTabSz="68573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2898" indent="-171433" algn="l" defTabSz="68573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764" indent="-171433" algn="l" defTabSz="68573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30" indent="-171433" algn="l" defTabSz="68573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496" indent="-171433" algn="l" defTabSz="68573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362" indent="-171433" algn="l" defTabSz="68573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32" rtl="0" eaLnBrk="1" latinLnBrk="0" hangingPunct="1">
        <a:defRPr sz="1350" kern="1200">
          <a:solidFill>
            <a:schemeClr val="tx1"/>
          </a:solidFill>
          <a:latin typeface="+mn-lt"/>
          <a:ea typeface="+mn-ea"/>
          <a:cs typeface="+mn-cs"/>
        </a:defRPr>
      </a:lvl1pPr>
      <a:lvl2pPr marL="342866" algn="l" defTabSz="685732" rtl="0" eaLnBrk="1" latinLnBrk="0" hangingPunct="1">
        <a:defRPr sz="1350" kern="1200">
          <a:solidFill>
            <a:schemeClr val="tx1"/>
          </a:solidFill>
          <a:latin typeface="+mn-lt"/>
          <a:ea typeface="+mn-ea"/>
          <a:cs typeface="+mn-cs"/>
        </a:defRPr>
      </a:lvl2pPr>
      <a:lvl3pPr marL="685732" algn="l" defTabSz="685732" rtl="0" eaLnBrk="1" latinLnBrk="0" hangingPunct="1">
        <a:defRPr sz="1350" kern="1200">
          <a:solidFill>
            <a:schemeClr val="tx1"/>
          </a:solidFill>
          <a:latin typeface="+mn-lt"/>
          <a:ea typeface="+mn-ea"/>
          <a:cs typeface="+mn-cs"/>
        </a:defRPr>
      </a:lvl3pPr>
      <a:lvl4pPr marL="1028599" algn="l" defTabSz="685732" rtl="0" eaLnBrk="1" latinLnBrk="0" hangingPunct="1">
        <a:defRPr sz="1350" kern="1200">
          <a:solidFill>
            <a:schemeClr val="tx1"/>
          </a:solidFill>
          <a:latin typeface="+mn-lt"/>
          <a:ea typeface="+mn-ea"/>
          <a:cs typeface="+mn-cs"/>
        </a:defRPr>
      </a:lvl4pPr>
      <a:lvl5pPr marL="1371464" algn="l" defTabSz="685732" rtl="0" eaLnBrk="1" latinLnBrk="0" hangingPunct="1">
        <a:defRPr sz="1350" kern="1200">
          <a:solidFill>
            <a:schemeClr val="tx1"/>
          </a:solidFill>
          <a:latin typeface="+mn-lt"/>
          <a:ea typeface="+mn-ea"/>
          <a:cs typeface="+mn-cs"/>
        </a:defRPr>
      </a:lvl5pPr>
      <a:lvl6pPr marL="1714331" algn="l" defTabSz="685732" rtl="0" eaLnBrk="1" latinLnBrk="0" hangingPunct="1">
        <a:defRPr sz="1350" kern="1200">
          <a:solidFill>
            <a:schemeClr val="tx1"/>
          </a:solidFill>
          <a:latin typeface="+mn-lt"/>
          <a:ea typeface="+mn-ea"/>
          <a:cs typeface="+mn-cs"/>
        </a:defRPr>
      </a:lvl6pPr>
      <a:lvl7pPr marL="2057197" algn="l" defTabSz="685732" rtl="0" eaLnBrk="1" latinLnBrk="0" hangingPunct="1">
        <a:defRPr sz="1350" kern="1200">
          <a:solidFill>
            <a:schemeClr val="tx1"/>
          </a:solidFill>
          <a:latin typeface="+mn-lt"/>
          <a:ea typeface="+mn-ea"/>
          <a:cs typeface="+mn-cs"/>
        </a:defRPr>
      </a:lvl7pPr>
      <a:lvl8pPr marL="2400063" algn="l" defTabSz="685732" rtl="0" eaLnBrk="1" latinLnBrk="0" hangingPunct="1">
        <a:defRPr sz="1350" kern="1200">
          <a:solidFill>
            <a:schemeClr val="tx1"/>
          </a:solidFill>
          <a:latin typeface="+mn-lt"/>
          <a:ea typeface="+mn-ea"/>
          <a:cs typeface="+mn-cs"/>
        </a:defRPr>
      </a:lvl8pPr>
      <a:lvl9pPr marL="2742929" algn="l" defTabSz="685732"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image" Target="../media/image8.png"/><Relationship Id="rId16"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5" Type="http://schemas.openxmlformats.org/officeDocument/2006/relationships/image" Target="../media/image2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image" Target="../media/image20.png"/></Relationships>
</file>

<file path=ppt/slides/_rels/slide1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witchfordvc.co.uk/"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3252" y="1855304"/>
            <a:ext cx="6672467" cy="8050696"/>
          </a:xfrm>
          <a:prstGeom prst="rect">
            <a:avLst/>
          </a:prstGeom>
        </p:spPr>
      </p:pic>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68490" y="6993240"/>
            <a:ext cx="2229543" cy="2779255"/>
          </a:xfrm>
          <a:prstGeom prst="rect">
            <a:avLst/>
          </a:prstGeom>
        </p:spPr>
      </p:pic>
      <p:sp>
        <p:nvSpPr>
          <p:cNvPr id="7" name="TextBox 6"/>
          <p:cNvSpPr txBox="1"/>
          <p:nvPr/>
        </p:nvSpPr>
        <p:spPr>
          <a:xfrm>
            <a:off x="530087" y="70780"/>
            <a:ext cx="5653667" cy="584775"/>
          </a:xfrm>
          <a:prstGeom prst="rect">
            <a:avLst/>
          </a:prstGeom>
          <a:noFill/>
        </p:spPr>
        <p:txBody>
          <a:bodyPr wrap="square" rtlCol="0">
            <a:spAutoFit/>
          </a:bodyPr>
          <a:lstStyle/>
          <a:p>
            <a:pPr algn="ctr"/>
            <a:r>
              <a:rPr lang="en-GB" sz="3200" dirty="0" err="1">
                <a:solidFill>
                  <a:srgbClr val="26367B"/>
                </a:solidFill>
                <a:latin typeface="Trebuchet MS" panose="020B0603020202020204" pitchFamily="34" charset="0"/>
              </a:rPr>
              <a:t>Witchford</a:t>
            </a:r>
            <a:r>
              <a:rPr lang="en-GB" sz="3200" dirty="0">
                <a:solidFill>
                  <a:srgbClr val="26367B"/>
                </a:solidFill>
                <a:latin typeface="Trebuchet MS" panose="020B0603020202020204" pitchFamily="34" charset="0"/>
              </a:rPr>
              <a:t> Village College</a:t>
            </a:r>
          </a:p>
        </p:txBody>
      </p:sp>
      <p:sp>
        <p:nvSpPr>
          <p:cNvPr id="8" name="TextBox 7"/>
          <p:cNvSpPr txBox="1"/>
          <p:nvPr/>
        </p:nvSpPr>
        <p:spPr>
          <a:xfrm>
            <a:off x="185736" y="655555"/>
            <a:ext cx="6473479" cy="4523931"/>
          </a:xfrm>
          <a:prstGeom prst="rect">
            <a:avLst/>
          </a:prstGeom>
          <a:noFill/>
        </p:spPr>
        <p:txBody>
          <a:bodyPr wrap="square" rtlCol="0">
            <a:spAutoFit/>
          </a:bodyPr>
          <a:lstStyle/>
          <a:p>
            <a:pPr algn="r"/>
            <a:r>
              <a:rPr lang="en-GB" sz="9599" dirty="0">
                <a:solidFill>
                  <a:srgbClr val="26367B"/>
                </a:solidFill>
                <a:latin typeface="Ink Free" panose="03080402000500000000" pitchFamily="66" charset="0"/>
              </a:rPr>
              <a:t>Transition Workbook</a:t>
            </a:r>
          </a:p>
          <a:p>
            <a:pPr algn="r"/>
            <a:r>
              <a:rPr lang="en-GB" sz="9599" dirty="0">
                <a:solidFill>
                  <a:srgbClr val="26367B"/>
                </a:solidFill>
                <a:latin typeface="Ink Free" panose="03080402000500000000" pitchFamily="66" charset="0"/>
              </a:rPr>
              <a:t>2020</a:t>
            </a:r>
          </a:p>
        </p:txBody>
      </p:sp>
      <p:sp>
        <p:nvSpPr>
          <p:cNvPr id="18" name="TextBox 17"/>
          <p:cNvSpPr txBox="1"/>
          <p:nvPr/>
        </p:nvSpPr>
        <p:spPr>
          <a:xfrm>
            <a:off x="1912552" y="9377582"/>
            <a:ext cx="4681108" cy="523220"/>
          </a:xfrm>
          <a:prstGeom prst="rect">
            <a:avLst/>
          </a:prstGeom>
          <a:noFill/>
        </p:spPr>
        <p:txBody>
          <a:bodyPr wrap="square" rtlCol="0">
            <a:spAutoFit/>
          </a:bodyPr>
          <a:lstStyle/>
          <a:p>
            <a:r>
              <a:rPr lang="en-GB" sz="2800" dirty="0">
                <a:solidFill>
                  <a:srgbClr val="26367B"/>
                </a:solidFill>
                <a:latin typeface="Trebuchet MS" panose="020B0603020202020204" pitchFamily="34" charset="0"/>
              </a:rPr>
              <a:t>imagine, believe, achieve</a:t>
            </a:r>
          </a:p>
        </p:txBody>
      </p:sp>
    </p:spTree>
    <p:extLst>
      <p:ext uri="{BB962C8B-B14F-4D97-AF65-F5344CB8AC3E}">
        <p14:creationId xmlns:p14="http://schemas.microsoft.com/office/powerpoint/2010/main" val="1101840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3252" y="1855304"/>
            <a:ext cx="6661702" cy="8050696"/>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1965451481"/>
              </p:ext>
            </p:extLst>
          </p:nvPr>
        </p:nvGraphicFramePr>
        <p:xfrm>
          <a:off x="160420" y="1385729"/>
          <a:ext cx="6553194" cy="5699760"/>
        </p:xfrm>
        <a:graphic>
          <a:graphicData uri="http://schemas.openxmlformats.org/drawingml/2006/table">
            <a:tbl>
              <a:tblPr firstRow="1" bandRow="1">
                <a:tableStyleId>{5C22544A-7EE6-4342-B048-85BDC9FD1C3A}</a:tableStyleId>
              </a:tblPr>
              <a:tblGrid>
                <a:gridCol w="385482">
                  <a:extLst>
                    <a:ext uri="{9D8B030D-6E8A-4147-A177-3AD203B41FA5}">
                      <a16:colId xmlns:a16="http://schemas.microsoft.com/office/drawing/2014/main" val="20000"/>
                    </a:ext>
                  </a:extLst>
                </a:gridCol>
                <a:gridCol w="385482">
                  <a:extLst>
                    <a:ext uri="{9D8B030D-6E8A-4147-A177-3AD203B41FA5}">
                      <a16:colId xmlns:a16="http://schemas.microsoft.com/office/drawing/2014/main" val="20001"/>
                    </a:ext>
                  </a:extLst>
                </a:gridCol>
                <a:gridCol w="385482">
                  <a:extLst>
                    <a:ext uri="{9D8B030D-6E8A-4147-A177-3AD203B41FA5}">
                      <a16:colId xmlns:a16="http://schemas.microsoft.com/office/drawing/2014/main" val="20002"/>
                    </a:ext>
                  </a:extLst>
                </a:gridCol>
                <a:gridCol w="385482">
                  <a:extLst>
                    <a:ext uri="{9D8B030D-6E8A-4147-A177-3AD203B41FA5}">
                      <a16:colId xmlns:a16="http://schemas.microsoft.com/office/drawing/2014/main" val="20003"/>
                    </a:ext>
                  </a:extLst>
                </a:gridCol>
                <a:gridCol w="385482">
                  <a:extLst>
                    <a:ext uri="{9D8B030D-6E8A-4147-A177-3AD203B41FA5}">
                      <a16:colId xmlns:a16="http://schemas.microsoft.com/office/drawing/2014/main" val="20004"/>
                    </a:ext>
                  </a:extLst>
                </a:gridCol>
                <a:gridCol w="385482">
                  <a:extLst>
                    <a:ext uri="{9D8B030D-6E8A-4147-A177-3AD203B41FA5}">
                      <a16:colId xmlns:a16="http://schemas.microsoft.com/office/drawing/2014/main" val="20005"/>
                    </a:ext>
                  </a:extLst>
                </a:gridCol>
                <a:gridCol w="385482">
                  <a:extLst>
                    <a:ext uri="{9D8B030D-6E8A-4147-A177-3AD203B41FA5}">
                      <a16:colId xmlns:a16="http://schemas.microsoft.com/office/drawing/2014/main" val="20006"/>
                    </a:ext>
                  </a:extLst>
                </a:gridCol>
                <a:gridCol w="385482">
                  <a:extLst>
                    <a:ext uri="{9D8B030D-6E8A-4147-A177-3AD203B41FA5}">
                      <a16:colId xmlns:a16="http://schemas.microsoft.com/office/drawing/2014/main" val="20007"/>
                    </a:ext>
                  </a:extLst>
                </a:gridCol>
                <a:gridCol w="385482">
                  <a:extLst>
                    <a:ext uri="{9D8B030D-6E8A-4147-A177-3AD203B41FA5}">
                      <a16:colId xmlns:a16="http://schemas.microsoft.com/office/drawing/2014/main" val="20008"/>
                    </a:ext>
                  </a:extLst>
                </a:gridCol>
                <a:gridCol w="385482">
                  <a:extLst>
                    <a:ext uri="{9D8B030D-6E8A-4147-A177-3AD203B41FA5}">
                      <a16:colId xmlns:a16="http://schemas.microsoft.com/office/drawing/2014/main" val="20009"/>
                    </a:ext>
                  </a:extLst>
                </a:gridCol>
                <a:gridCol w="385482">
                  <a:extLst>
                    <a:ext uri="{9D8B030D-6E8A-4147-A177-3AD203B41FA5}">
                      <a16:colId xmlns:a16="http://schemas.microsoft.com/office/drawing/2014/main" val="20010"/>
                    </a:ext>
                  </a:extLst>
                </a:gridCol>
                <a:gridCol w="385482">
                  <a:extLst>
                    <a:ext uri="{9D8B030D-6E8A-4147-A177-3AD203B41FA5}">
                      <a16:colId xmlns:a16="http://schemas.microsoft.com/office/drawing/2014/main" val="20011"/>
                    </a:ext>
                  </a:extLst>
                </a:gridCol>
                <a:gridCol w="385482">
                  <a:extLst>
                    <a:ext uri="{9D8B030D-6E8A-4147-A177-3AD203B41FA5}">
                      <a16:colId xmlns:a16="http://schemas.microsoft.com/office/drawing/2014/main" val="20012"/>
                    </a:ext>
                  </a:extLst>
                </a:gridCol>
                <a:gridCol w="385482">
                  <a:extLst>
                    <a:ext uri="{9D8B030D-6E8A-4147-A177-3AD203B41FA5}">
                      <a16:colId xmlns:a16="http://schemas.microsoft.com/office/drawing/2014/main" val="20013"/>
                    </a:ext>
                  </a:extLst>
                </a:gridCol>
                <a:gridCol w="385482">
                  <a:extLst>
                    <a:ext uri="{9D8B030D-6E8A-4147-A177-3AD203B41FA5}">
                      <a16:colId xmlns:a16="http://schemas.microsoft.com/office/drawing/2014/main" val="20014"/>
                    </a:ext>
                  </a:extLst>
                </a:gridCol>
                <a:gridCol w="385482">
                  <a:extLst>
                    <a:ext uri="{9D8B030D-6E8A-4147-A177-3AD203B41FA5}">
                      <a16:colId xmlns:a16="http://schemas.microsoft.com/office/drawing/2014/main" val="20015"/>
                    </a:ext>
                  </a:extLst>
                </a:gridCol>
                <a:gridCol w="385482">
                  <a:extLst>
                    <a:ext uri="{9D8B030D-6E8A-4147-A177-3AD203B41FA5}">
                      <a16:colId xmlns:a16="http://schemas.microsoft.com/office/drawing/2014/main" val="20016"/>
                    </a:ext>
                  </a:extLst>
                </a:gridCol>
              </a:tblGrid>
              <a:tr h="214486">
                <a:tc>
                  <a:txBody>
                    <a:bodyPr/>
                    <a:lstStyle/>
                    <a:p>
                      <a:pPr algn="ctr"/>
                      <a:r>
                        <a:rPr lang="en-GB" sz="1600" b="0" dirty="0">
                          <a:solidFill>
                            <a:schemeClr val="tx1"/>
                          </a:solidFill>
                          <a:latin typeface="Trebuchet MS" panose="020B0603020202020204" pitchFamily="34" charset="0"/>
                        </a:rPr>
                        <a:t>D</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b="0" dirty="0">
                          <a:solidFill>
                            <a:schemeClr val="tx1"/>
                          </a:solidFill>
                          <a:latin typeface="Trebuchet MS" panose="020B0603020202020204" pitchFamily="34" charset="0"/>
                        </a:rPr>
                        <a:t>N</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b="0" dirty="0">
                          <a:solidFill>
                            <a:schemeClr val="tx1"/>
                          </a:solidFill>
                          <a:latin typeface="Trebuchet MS" panose="020B0603020202020204" pitchFamily="34" charset="0"/>
                        </a:rPr>
                        <a:t>A</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b="0" dirty="0">
                          <a:solidFill>
                            <a:schemeClr val="tx1"/>
                          </a:solidFill>
                          <a:latin typeface="Trebuchet MS" panose="020B0603020202020204" pitchFamily="34" charset="0"/>
                        </a:rPr>
                        <a:t>T</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b="0" dirty="0">
                          <a:solidFill>
                            <a:schemeClr val="tx1"/>
                          </a:solidFill>
                          <a:latin typeface="Trebuchet MS" panose="020B0603020202020204" pitchFamily="34" charset="0"/>
                        </a:rPr>
                        <a:t>R</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b="0" dirty="0">
                          <a:solidFill>
                            <a:schemeClr val="tx1"/>
                          </a:solidFill>
                          <a:latin typeface="Trebuchet MS" panose="020B0603020202020204" pitchFamily="34" charset="0"/>
                        </a:rPr>
                        <a:t>K</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b="0" dirty="0">
                          <a:solidFill>
                            <a:schemeClr val="tx1"/>
                          </a:solidFill>
                          <a:latin typeface="Trebuchet MS" panose="020B0603020202020204" pitchFamily="34" charset="0"/>
                        </a:rPr>
                        <a:t>R</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b="0" dirty="0">
                          <a:solidFill>
                            <a:schemeClr val="tx1"/>
                          </a:solidFill>
                          <a:latin typeface="Trebuchet MS" panose="020B0603020202020204" pitchFamily="34" charset="0"/>
                        </a:rPr>
                        <a:t>S</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b="0" dirty="0">
                          <a:solidFill>
                            <a:schemeClr val="tx1"/>
                          </a:solidFill>
                          <a:latin typeface="Trebuchet MS" panose="020B0603020202020204" pitchFamily="34" charset="0"/>
                        </a:rPr>
                        <a:t>H</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b="0" dirty="0">
                          <a:solidFill>
                            <a:schemeClr val="tx1"/>
                          </a:solidFill>
                          <a:latin typeface="Trebuchet MS" panose="020B0603020202020204" pitchFamily="34" charset="0"/>
                        </a:rPr>
                        <a:t>S</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b="0" dirty="0">
                          <a:solidFill>
                            <a:schemeClr val="tx1"/>
                          </a:solidFill>
                          <a:latin typeface="Trebuchet MS" panose="020B0603020202020204" pitchFamily="34" charset="0"/>
                        </a:rPr>
                        <a:t>I</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b="0" dirty="0">
                          <a:solidFill>
                            <a:schemeClr val="tx1"/>
                          </a:solidFill>
                          <a:latin typeface="Trebuchet MS" panose="020B0603020202020204" pitchFamily="34" charset="0"/>
                        </a:rPr>
                        <a:t>L</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b="0" dirty="0">
                          <a:solidFill>
                            <a:schemeClr val="tx1"/>
                          </a:solidFill>
                          <a:latin typeface="Trebuchet MS" panose="020B0603020202020204" pitchFamily="34" charset="0"/>
                        </a:rPr>
                        <a:t>G</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b="0" dirty="0">
                          <a:solidFill>
                            <a:schemeClr val="tx1"/>
                          </a:solidFill>
                          <a:latin typeface="Trebuchet MS" panose="020B0603020202020204" pitchFamily="34" charset="0"/>
                        </a:rPr>
                        <a:t>N</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b="0" dirty="0">
                          <a:solidFill>
                            <a:schemeClr val="tx1"/>
                          </a:solidFill>
                          <a:latin typeface="Trebuchet MS" panose="020B0603020202020204" pitchFamily="34" charset="0"/>
                        </a:rPr>
                        <a: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b="0" dirty="0">
                          <a:solidFill>
                            <a:schemeClr val="tx1"/>
                          </a:solidFill>
                          <a:latin typeface="Trebuchet MS" panose="020B0603020202020204" pitchFamily="34" charset="0"/>
                        </a:rPr>
                        <a:t>Y</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b="0" dirty="0">
                          <a:solidFill>
                            <a:schemeClr val="tx1"/>
                          </a:solidFill>
                          <a:latin typeface="Trebuchet MS" panose="020B0603020202020204" pitchFamily="34" charset="0"/>
                        </a:rPr>
                        <a:t>J</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214486">
                <a:tc>
                  <a:txBody>
                    <a:bodyPr/>
                    <a:lstStyle/>
                    <a:p>
                      <a:pPr algn="ctr"/>
                      <a:r>
                        <a:rPr lang="en-GB" sz="1600" dirty="0">
                          <a:solidFill>
                            <a:schemeClr val="tx1"/>
                          </a:solidFill>
                          <a:latin typeface="Trebuchet MS" panose="020B0603020202020204" pitchFamily="34" charset="0"/>
                        </a:rPr>
                        <a:t>M</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T</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A</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G</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O</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A</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A</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W</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F</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A</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B</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K</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D</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R</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Q</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C</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A</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14486">
                <a:tc>
                  <a:txBody>
                    <a:bodyPr/>
                    <a:lstStyle/>
                    <a:p>
                      <a:pPr algn="ctr"/>
                      <a:r>
                        <a:rPr lang="en-GB" sz="1600" dirty="0">
                          <a:solidFill>
                            <a:schemeClr val="tx1"/>
                          </a:solidFill>
                          <a:latin typeface="Trebuchet MS" panose="020B0603020202020204" pitchFamily="34" charset="0"/>
                        </a:rPr>
                        <a:t>C</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O</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M</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P</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U</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T</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I</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N</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G</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K</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Y</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L</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F</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A</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Y</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R</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14486">
                <a:tc>
                  <a:txBody>
                    <a:bodyPr/>
                    <a:lstStyle/>
                    <a:p>
                      <a:pPr algn="ctr"/>
                      <a:r>
                        <a:rPr lang="en-GB" sz="1600" dirty="0">
                          <a:solidFill>
                            <a:schemeClr val="tx1"/>
                          </a:solidFill>
                          <a:latin typeface="Trebuchet MS" panose="020B0603020202020204" pitchFamily="34" charset="0"/>
                        </a:rPr>
                        <a:t>D</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O</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R</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S</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K</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A</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R</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F</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L</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D</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S</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L</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R</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T</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14486">
                <a:tc>
                  <a:txBody>
                    <a:bodyPr/>
                    <a:lstStyle/>
                    <a:p>
                      <a:pPr algn="ctr"/>
                      <a:r>
                        <a:rPr lang="en-GB" sz="1600" dirty="0">
                          <a:solidFill>
                            <a:schemeClr val="tx1"/>
                          </a:solidFill>
                          <a:latin typeface="Trebuchet MS" panose="020B0603020202020204" pitchFamily="34" charset="0"/>
                        </a:rPr>
                        <a:t>T</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P</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S</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P</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O</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J</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A</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Y</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F</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T</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I</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L</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S</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S</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T</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14486">
                <a:tc>
                  <a:txBody>
                    <a:bodyPr/>
                    <a:lstStyle/>
                    <a:p>
                      <a:pPr algn="ctr"/>
                      <a:r>
                        <a:rPr lang="en-GB" sz="1600" dirty="0">
                          <a:solidFill>
                            <a:schemeClr val="tx1"/>
                          </a:solidFill>
                          <a:latin typeface="Trebuchet MS" panose="020B0603020202020204" pitchFamily="34" charset="0"/>
                        </a:rPr>
                        <a:t>N</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Y</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T</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M</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A</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T</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H</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S</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Y</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U</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J</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K</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G</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T</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H</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P</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14486">
                <a:tc>
                  <a:txBody>
                    <a:bodyPr/>
                    <a:lstStyle/>
                    <a:p>
                      <a:pPr algn="ctr"/>
                      <a:r>
                        <a:rPr lang="en-GB" sz="1600" dirty="0">
                          <a:solidFill>
                            <a:schemeClr val="tx1"/>
                          </a:solidFill>
                          <a:latin typeface="Trebuchet MS" panose="020B0603020202020204" pitchFamily="34" charset="0"/>
                        </a:rPr>
                        <a:t>W</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L</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D</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U</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G</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P</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D</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R</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A</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M</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A</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N</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H</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O</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A</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I</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214486">
                <a:tc>
                  <a:txBody>
                    <a:bodyPr/>
                    <a:lstStyle/>
                    <a:p>
                      <a:pPr algn="ctr"/>
                      <a:r>
                        <a:rPr lang="en-GB" sz="1600" dirty="0">
                          <a:solidFill>
                            <a:schemeClr val="tx1"/>
                          </a:solidFill>
                          <a:latin typeface="Trebuchet MS" panose="020B0603020202020204" pitchFamily="34" charset="0"/>
                        </a:rPr>
                        <a:t>B</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B</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S</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D</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K</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S</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S</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O</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G</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H</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R</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T</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A</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N</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N</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214486">
                <a:tc>
                  <a:txBody>
                    <a:bodyPr/>
                    <a:lstStyle/>
                    <a:p>
                      <a:pPr algn="ctr"/>
                      <a:r>
                        <a:rPr lang="en-GB" sz="1600" dirty="0">
                          <a:solidFill>
                            <a:schemeClr val="tx1"/>
                          </a:solidFill>
                          <a:latin typeface="Trebuchet MS" panose="020B0603020202020204" pitchFamily="34" charset="0"/>
                        </a:rPr>
                        <a:t>W</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M</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C</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I</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H</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D</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S</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U</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T</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H</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J</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G</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J</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R</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I</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214486">
                <a:tc>
                  <a:txBody>
                    <a:bodyPr/>
                    <a:lstStyle/>
                    <a:p>
                      <a:pPr algn="ctr"/>
                      <a:r>
                        <a:rPr lang="en-GB" sz="1600" dirty="0">
                          <a:solidFill>
                            <a:schemeClr val="tx1"/>
                          </a:solidFill>
                          <a:latin typeface="Trebuchet MS" panose="020B0603020202020204" pitchFamily="34" charset="0"/>
                        </a:rPr>
                        <a:t>C</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A</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C</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G</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J</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D</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P</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S</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U</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G</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G</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C</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F</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O</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S</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B</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214486">
                <a:tc>
                  <a:txBody>
                    <a:bodyPr/>
                    <a:lstStyle/>
                    <a:p>
                      <a:pPr algn="ctr"/>
                      <a:r>
                        <a:rPr lang="en-GB" sz="1600" dirty="0">
                          <a:solidFill>
                            <a:schemeClr val="tx1"/>
                          </a:solidFill>
                          <a:latin typeface="Trebuchet MS" panose="020B0603020202020204" pitchFamily="34" charset="0"/>
                        </a:rPr>
                        <a:t>V</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S</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T</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U</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S</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U</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I</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W</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I</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I</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Y</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H</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Y</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A</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H</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D</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214486">
                <a:tc>
                  <a:txBody>
                    <a:bodyPr/>
                    <a:lstStyle/>
                    <a:p>
                      <a:pPr algn="ctr"/>
                      <a:r>
                        <a:rPr lang="en-GB" sz="1600" dirty="0">
                          <a:solidFill>
                            <a:schemeClr val="tx1"/>
                          </a:solidFill>
                          <a:latin typeface="Trebuchet MS" panose="020B0603020202020204" pitchFamily="34" charset="0"/>
                        </a:rPr>
                        <a:t>T</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S</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C</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X</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P</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H</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L</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H</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G</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W</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R</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F</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L</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J</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K</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1"/>
                  </a:ext>
                </a:extLst>
              </a:tr>
              <a:tr h="214486">
                <a:tc>
                  <a:txBody>
                    <a:bodyPr/>
                    <a:lstStyle/>
                    <a:p>
                      <a:pPr algn="ctr"/>
                      <a:r>
                        <a:rPr lang="en-GB" sz="1600" dirty="0">
                          <a:solidFill>
                            <a:schemeClr val="tx1"/>
                          </a:solidFill>
                          <a:latin typeface="Trebuchet MS" panose="020B0603020202020204" pitchFamily="34" charset="0"/>
                        </a:rPr>
                        <a:t>B</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A</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X</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G</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C</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S</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D</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P</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P</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H</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J</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Q</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R</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C</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N</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L</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2"/>
                  </a:ext>
                </a:extLst>
              </a:tr>
              <a:tr h="214486">
                <a:tc>
                  <a:txBody>
                    <a:bodyPr/>
                    <a:lstStyle/>
                    <a:p>
                      <a:pPr algn="ctr"/>
                      <a:r>
                        <a:rPr lang="en-GB" sz="1600" dirty="0">
                          <a:solidFill>
                            <a:schemeClr val="tx1"/>
                          </a:solidFill>
                          <a:latin typeface="Trebuchet MS" panose="020B0603020202020204" pitchFamily="34" charset="0"/>
                        </a:rPr>
                        <a:t>B</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W</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G</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O</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G</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R</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A</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P</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H</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Y</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R</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Y</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L</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3"/>
                  </a:ext>
                </a:extLst>
              </a:tr>
              <a:tr h="214486">
                <a:tc>
                  <a:txBody>
                    <a:bodyPr/>
                    <a:lstStyle/>
                    <a:p>
                      <a:pPr algn="ctr"/>
                      <a:r>
                        <a:rPr lang="en-GB" sz="1600" dirty="0">
                          <a:solidFill>
                            <a:schemeClr val="tx1"/>
                          </a:solidFill>
                          <a:latin typeface="Trebuchet MS" panose="020B0603020202020204" pitchFamily="34" charset="0"/>
                        </a:rPr>
                        <a:t>T</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U</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H</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I</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V</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S</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D</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O</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Q</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F</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N</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I</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O</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A</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W</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4"/>
                  </a:ext>
                </a:extLst>
              </a:tr>
              <a:tr h="214486">
                <a:tc>
                  <a:txBody>
                    <a:bodyPr/>
                    <a:lstStyle/>
                    <a:p>
                      <a:pPr algn="ctr"/>
                      <a:r>
                        <a:rPr lang="en-GB" sz="1600" dirty="0">
                          <a:solidFill>
                            <a:schemeClr val="tx1"/>
                          </a:solidFill>
                          <a:latin typeface="Trebuchet MS" panose="020B0603020202020204" pitchFamily="34" charset="0"/>
                        </a:rPr>
                        <a:t>Q</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R</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T</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U</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T</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O</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R</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T</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I</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M</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R</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C</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F</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F</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F</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L</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5"/>
                  </a:ext>
                </a:extLst>
              </a:tr>
              <a:tr h="214486">
                <a:tc>
                  <a:txBody>
                    <a:bodyPr/>
                    <a:lstStyle/>
                    <a:p>
                      <a:pPr algn="ctr"/>
                      <a:r>
                        <a:rPr lang="en-GB" sz="1600" dirty="0">
                          <a:solidFill>
                            <a:schemeClr val="tx1"/>
                          </a:solidFill>
                          <a:latin typeface="Trebuchet MS" panose="020B0603020202020204" pitchFamily="34" charset="0"/>
                        </a:rPr>
                        <a:t>Z</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W</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A</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I</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H</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S</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K</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J</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H</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P</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T</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S</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H</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P</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O</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P</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latin typeface="Trebuchet MS" panose="020B0603020202020204" pitchFamily="34" charset="0"/>
                        </a:rPr>
                        <a:t>A</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6"/>
                  </a:ext>
                </a:extLst>
              </a:tr>
            </a:tbl>
          </a:graphicData>
        </a:graphic>
      </p:graphicFrame>
      <p:sp>
        <p:nvSpPr>
          <p:cNvPr id="7" name="TextBox 6">
            <a:extLst>
              <a:ext uri="{FF2B5EF4-FFF2-40B4-BE49-F238E27FC236}">
                <a16:creationId xmlns:a16="http://schemas.microsoft.com/office/drawing/2014/main" id="{4DC86A53-EFA8-469A-8727-58D5DEBCBF49}"/>
              </a:ext>
            </a:extLst>
          </p:cNvPr>
          <p:cNvSpPr txBox="1"/>
          <p:nvPr/>
        </p:nvSpPr>
        <p:spPr>
          <a:xfrm>
            <a:off x="95256" y="7432019"/>
            <a:ext cx="6553194" cy="3416320"/>
          </a:xfrm>
          <a:prstGeom prst="rect">
            <a:avLst/>
          </a:prstGeom>
          <a:noFill/>
        </p:spPr>
        <p:txBody>
          <a:bodyPr wrap="square" numCol="2" rtlCol="0" anchor="ctr">
            <a:spAutoFit/>
          </a:bodyPr>
          <a:lstStyle/>
          <a:p>
            <a:pPr algn="ctr"/>
            <a:r>
              <a:rPr lang="en-GB" dirty="0">
                <a:latin typeface="Trebuchet MS" panose="020B0603020202020204" pitchFamily="34" charset="0"/>
              </a:rPr>
              <a:t>Maths</a:t>
            </a:r>
          </a:p>
          <a:p>
            <a:pPr algn="ctr"/>
            <a:r>
              <a:rPr lang="en-GB" dirty="0">
                <a:latin typeface="Trebuchet MS" panose="020B0603020202020204" pitchFamily="34" charset="0"/>
              </a:rPr>
              <a:t>English</a:t>
            </a:r>
          </a:p>
          <a:p>
            <a:pPr algn="ctr"/>
            <a:r>
              <a:rPr lang="en-GB" dirty="0">
                <a:latin typeface="Trebuchet MS" panose="020B0603020202020204" pitchFamily="34" charset="0"/>
              </a:rPr>
              <a:t>Science</a:t>
            </a:r>
          </a:p>
          <a:p>
            <a:pPr algn="ctr"/>
            <a:r>
              <a:rPr lang="en-GB" dirty="0">
                <a:latin typeface="Trebuchet MS" panose="020B0603020202020204" pitchFamily="34" charset="0"/>
              </a:rPr>
              <a:t>Geography</a:t>
            </a:r>
          </a:p>
          <a:p>
            <a:pPr algn="ctr"/>
            <a:r>
              <a:rPr lang="en-GB" dirty="0">
                <a:latin typeface="Trebuchet MS" panose="020B0603020202020204" pitchFamily="34" charset="0"/>
              </a:rPr>
              <a:t>History</a:t>
            </a:r>
          </a:p>
          <a:p>
            <a:pPr algn="ctr"/>
            <a:r>
              <a:rPr lang="en-GB" dirty="0">
                <a:latin typeface="Trebuchet MS" panose="020B0603020202020204" pitchFamily="34" charset="0"/>
              </a:rPr>
              <a:t>Art</a:t>
            </a:r>
          </a:p>
          <a:p>
            <a:pPr algn="ctr"/>
            <a:r>
              <a:rPr lang="en-GB" dirty="0">
                <a:latin typeface="Trebuchet MS" panose="020B0603020202020204" pitchFamily="34" charset="0"/>
              </a:rPr>
              <a:t>Music</a:t>
            </a:r>
          </a:p>
          <a:p>
            <a:pPr algn="ctr"/>
            <a:r>
              <a:rPr lang="en-GB" dirty="0">
                <a:latin typeface="Trebuchet MS" panose="020B0603020202020204" pitchFamily="34" charset="0"/>
              </a:rPr>
              <a:t>PE</a:t>
            </a:r>
          </a:p>
          <a:p>
            <a:pPr algn="ctr"/>
            <a:endParaRPr lang="en-GB" dirty="0">
              <a:latin typeface="Trebuchet MS" panose="020B0603020202020204" pitchFamily="34" charset="0"/>
            </a:endParaRPr>
          </a:p>
          <a:p>
            <a:pPr algn="ctr"/>
            <a:endParaRPr lang="en-GB" dirty="0">
              <a:latin typeface="Trebuchet MS" panose="020B0603020202020204" pitchFamily="34" charset="0"/>
            </a:endParaRPr>
          </a:p>
          <a:p>
            <a:pPr algn="ctr"/>
            <a:endParaRPr lang="en-GB" dirty="0">
              <a:latin typeface="Trebuchet MS" panose="020B0603020202020204" pitchFamily="34" charset="0"/>
            </a:endParaRPr>
          </a:p>
          <a:p>
            <a:pPr algn="ctr"/>
            <a:endParaRPr lang="en-GB" dirty="0">
              <a:latin typeface="Trebuchet MS" panose="020B0603020202020204" pitchFamily="34" charset="0"/>
            </a:endParaRPr>
          </a:p>
          <a:p>
            <a:pPr algn="ctr"/>
            <a:r>
              <a:rPr lang="en-GB" dirty="0" smtClean="0">
                <a:latin typeface="Trebuchet MS" panose="020B0603020202020204" pitchFamily="34" charset="0"/>
              </a:rPr>
              <a:t>Drama</a:t>
            </a:r>
            <a:endParaRPr lang="en-GB" dirty="0">
              <a:latin typeface="Trebuchet MS" panose="020B0603020202020204" pitchFamily="34" charset="0"/>
            </a:endParaRPr>
          </a:p>
          <a:p>
            <a:pPr algn="ctr"/>
            <a:r>
              <a:rPr lang="en-GB" dirty="0">
                <a:latin typeface="Trebuchet MS" panose="020B0603020202020204" pitchFamily="34" charset="0"/>
              </a:rPr>
              <a:t>Computing</a:t>
            </a:r>
          </a:p>
          <a:p>
            <a:pPr algn="ctr"/>
            <a:r>
              <a:rPr lang="en-GB" dirty="0">
                <a:latin typeface="Trebuchet MS" panose="020B0603020202020204" pitchFamily="34" charset="0"/>
              </a:rPr>
              <a:t>Spanish</a:t>
            </a:r>
          </a:p>
          <a:p>
            <a:pPr algn="ctr"/>
            <a:r>
              <a:rPr lang="en-GB" dirty="0">
                <a:latin typeface="Trebuchet MS" panose="020B0603020202020204" pitchFamily="34" charset="0"/>
              </a:rPr>
              <a:t>Assembly</a:t>
            </a:r>
          </a:p>
          <a:p>
            <a:pPr algn="ctr"/>
            <a:r>
              <a:rPr lang="en-GB" dirty="0">
                <a:latin typeface="Trebuchet MS" panose="020B0603020202020204" pitchFamily="34" charset="0"/>
              </a:rPr>
              <a:t>Tutor Time</a:t>
            </a:r>
          </a:p>
          <a:p>
            <a:pPr algn="ctr"/>
            <a:r>
              <a:rPr lang="en-GB" dirty="0">
                <a:latin typeface="Trebuchet MS" panose="020B0603020202020204" pitchFamily="34" charset="0"/>
              </a:rPr>
              <a:t>French</a:t>
            </a:r>
          </a:p>
          <a:p>
            <a:pPr algn="ctr"/>
            <a:r>
              <a:rPr lang="en-GB" dirty="0">
                <a:latin typeface="Trebuchet MS" panose="020B0603020202020204" pitchFamily="34" charset="0"/>
              </a:rPr>
              <a:t>Design Tech</a:t>
            </a:r>
          </a:p>
        </p:txBody>
      </p:sp>
      <p:sp>
        <p:nvSpPr>
          <p:cNvPr id="8" name="Rectangle 7"/>
          <p:cNvSpPr/>
          <p:nvPr/>
        </p:nvSpPr>
        <p:spPr>
          <a:xfrm>
            <a:off x="160420" y="677843"/>
            <a:ext cx="6553193" cy="523220"/>
          </a:xfrm>
          <a:prstGeom prst="rect">
            <a:avLst/>
          </a:prstGeom>
        </p:spPr>
        <p:txBody>
          <a:bodyPr wrap="square">
            <a:spAutoFit/>
          </a:bodyPr>
          <a:lstStyle/>
          <a:p>
            <a:r>
              <a:rPr lang="en-GB" sz="1400" dirty="0">
                <a:latin typeface="Trebuchet MS" panose="020B0603020202020204" pitchFamily="34" charset="0"/>
              </a:rPr>
              <a:t>Find the subjects below in the Word search – they are vertical, horizontal and diagonal!</a:t>
            </a:r>
          </a:p>
        </p:txBody>
      </p:sp>
      <p:sp>
        <p:nvSpPr>
          <p:cNvPr id="3" name="TextBox 2"/>
          <p:cNvSpPr txBox="1"/>
          <p:nvPr/>
        </p:nvSpPr>
        <p:spPr>
          <a:xfrm>
            <a:off x="279687" y="76990"/>
            <a:ext cx="6314661" cy="707886"/>
          </a:xfrm>
          <a:prstGeom prst="rect">
            <a:avLst/>
          </a:prstGeom>
          <a:noFill/>
        </p:spPr>
        <p:txBody>
          <a:bodyPr wrap="square" rtlCol="0">
            <a:spAutoFit/>
          </a:bodyPr>
          <a:lstStyle/>
          <a:p>
            <a:r>
              <a:rPr lang="en-GB" sz="4000" dirty="0">
                <a:solidFill>
                  <a:srgbClr val="26367B"/>
                </a:solidFill>
                <a:latin typeface="Ink Free" panose="03080402000500000000" pitchFamily="66" charset="0"/>
              </a:rPr>
              <a:t>Subjects at Your New School</a:t>
            </a:r>
          </a:p>
        </p:txBody>
      </p:sp>
    </p:spTree>
    <p:extLst>
      <p:ext uri="{BB962C8B-B14F-4D97-AF65-F5344CB8AC3E}">
        <p14:creationId xmlns:p14="http://schemas.microsoft.com/office/powerpoint/2010/main" val="1951750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static.thenounproject.com/png/850367-200.pn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00878" y="6079177"/>
            <a:ext cx="3960173" cy="396017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59114" y="780286"/>
            <a:ext cx="6705600" cy="1600438"/>
          </a:xfrm>
          <a:prstGeom prst="rect">
            <a:avLst/>
          </a:prstGeom>
        </p:spPr>
        <p:txBody>
          <a:bodyPr wrap="square">
            <a:spAutoFit/>
          </a:bodyPr>
          <a:lstStyle/>
          <a:p>
            <a:r>
              <a:rPr lang="en-GB" sz="1400" dirty="0">
                <a:latin typeface="Trebuchet MS" panose="020B0603020202020204" pitchFamily="34" charset="0"/>
              </a:rPr>
              <a:t>At secondary school, you will be moving around to different classrooms for different lessons. You could be in 5 classrooms in one day. This means that you need to bring all the equipment you will require with you for the day. You can keep larger items such as your PE kit in your locker, however you can only go to your locker before school, at break and lunchtime and at the end of the day. Below are some items you will need to bring – can you identify them and add anything else?</a:t>
            </a:r>
          </a:p>
        </p:txBody>
      </p:sp>
      <p:pic>
        <p:nvPicPr>
          <p:cNvPr id="2052" name="Picture 4" descr="https://static.thenounproject.com/png/2582605-200.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111149" y="8024049"/>
            <a:ext cx="1760625" cy="17606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static.thenounproject.com/png/2285436-200.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342696" y="2119002"/>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s://static.thenounproject.com/png/1721269-200.pn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264672" y="3356512"/>
            <a:ext cx="970840" cy="97084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s://static.thenounproject.com/png/2850939-200.pn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524250" y="3417128"/>
            <a:ext cx="849834" cy="849834"/>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s://static.thenounproject.com/png/1892638-200.pn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1801351" y="3495041"/>
            <a:ext cx="832311" cy="832311"/>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https://static.thenounproject.com/png/655537-200.pn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155575" y="3495041"/>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https://static.thenounproject.com/png/2547536-200.png"/>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3324344" y="6549316"/>
            <a:ext cx="1299285" cy="1299285"/>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https://static.thenounproject.com/png/1261241-200.png"/>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5103172" y="5064362"/>
            <a:ext cx="882176" cy="882176"/>
          </a:xfrm>
          <a:prstGeom prst="rect">
            <a:avLst/>
          </a:prstGeom>
          <a:noFill/>
          <a:extLst>
            <a:ext uri="{909E8E84-426E-40DD-AFC4-6F175D3DCCD1}">
              <a14:hiddenFill xmlns:a14="http://schemas.microsoft.com/office/drawing/2010/main">
                <a:solidFill>
                  <a:srgbClr val="FFFFFF"/>
                </a:solidFill>
              </a14:hiddenFill>
            </a:ext>
          </a:extLst>
        </p:spPr>
      </p:pic>
      <p:pic>
        <p:nvPicPr>
          <p:cNvPr id="2068" name="Picture 20" descr="https://static.thenounproject.com/png/774538-200.png"/>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5264672" y="8404203"/>
            <a:ext cx="1180008" cy="1180008"/>
          </a:xfrm>
          <a:prstGeom prst="rect">
            <a:avLst/>
          </a:prstGeom>
          <a:noFill/>
          <a:extLst>
            <a:ext uri="{909E8E84-426E-40DD-AFC4-6F175D3DCCD1}">
              <a14:hiddenFill xmlns:a14="http://schemas.microsoft.com/office/drawing/2010/main">
                <a:solidFill>
                  <a:srgbClr val="FFFFFF"/>
                </a:solidFill>
              </a14:hiddenFill>
            </a:ext>
          </a:extLst>
        </p:spPr>
      </p:pic>
      <p:pic>
        <p:nvPicPr>
          <p:cNvPr id="2070" name="Picture 22" descr="https://static.thenounproject.com/png/1753102-200.png"/>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a:off x="231775" y="4967927"/>
            <a:ext cx="876300" cy="876300"/>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4" descr="https://static.thenounproject.com/png/663080-200.png"/>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1581150" y="4815527"/>
            <a:ext cx="1263650" cy="1263650"/>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https://static.thenounproject.com/png/1043010-200.png"/>
          <p:cNvPicPr>
            <a:picLocks noChangeAspect="1"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3397396" y="4881582"/>
            <a:ext cx="976689" cy="976689"/>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28" descr="https://static.thenounproject.com/png/2671831-200.png"/>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5264672" y="6623517"/>
            <a:ext cx="1108548" cy="110854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79317" y="22537"/>
            <a:ext cx="4890052" cy="830868"/>
          </a:xfrm>
          <a:prstGeom prst="rect">
            <a:avLst/>
          </a:prstGeom>
          <a:noFill/>
        </p:spPr>
        <p:txBody>
          <a:bodyPr wrap="square" rtlCol="0">
            <a:spAutoFit/>
          </a:bodyPr>
          <a:lstStyle/>
          <a:p>
            <a:pPr algn="ctr"/>
            <a:r>
              <a:rPr lang="en-GB" sz="4799" dirty="0">
                <a:solidFill>
                  <a:srgbClr val="26367B"/>
                </a:solidFill>
                <a:latin typeface="Ink Free" panose="03080402000500000000" pitchFamily="66" charset="0"/>
              </a:rPr>
              <a:t>Equipment</a:t>
            </a:r>
          </a:p>
        </p:txBody>
      </p:sp>
      <p:pic>
        <p:nvPicPr>
          <p:cNvPr id="19" name="Picture 18"/>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1250275" y="9153453"/>
            <a:ext cx="257865" cy="321444"/>
          </a:xfrm>
          <a:prstGeom prst="rect">
            <a:avLst/>
          </a:prstGeom>
        </p:spPr>
      </p:pic>
    </p:spTree>
    <p:extLst>
      <p:ext uri="{BB962C8B-B14F-4D97-AF65-F5344CB8AC3E}">
        <p14:creationId xmlns:p14="http://schemas.microsoft.com/office/powerpoint/2010/main" val="1922253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89267" y="2012470"/>
            <a:ext cx="3980564" cy="5150608"/>
          </a:xfrm>
          <a:prstGeom prst="rect">
            <a:avLst/>
          </a:prstGeom>
        </p:spPr>
      </p:pic>
      <p:sp>
        <p:nvSpPr>
          <p:cNvPr id="6" name="TextBox 5"/>
          <p:cNvSpPr txBox="1"/>
          <p:nvPr/>
        </p:nvSpPr>
        <p:spPr>
          <a:xfrm>
            <a:off x="0" y="7720786"/>
            <a:ext cx="6858000" cy="1600438"/>
          </a:xfrm>
          <a:prstGeom prst="rect">
            <a:avLst/>
          </a:prstGeom>
          <a:noFill/>
        </p:spPr>
        <p:txBody>
          <a:bodyPr wrap="square" rtlCol="0">
            <a:spAutoFit/>
          </a:bodyPr>
          <a:lstStyle/>
          <a:p>
            <a:r>
              <a:rPr lang="en-GB" sz="1400" dirty="0">
                <a:latin typeface="Trebuchet MS" panose="020B0603020202020204" pitchFamily="34" charset="0"/>
              </a:rPr>
              <a:t>Why is wearing the correct school uniform important?</a:t>
            </a:r>
          </a:p>
          <a:p>
            <a:pPr>
              <a:lnSpc>
                <a:spcPct val="150000"/>
              </a:lnSpc>
            </a:pPr>
            <a:r>
              <a:rPr lang="en-GB" sz="1400" dirty="0">
                <a:latin typeface="Trebuchet MS" panose="020B0603020202020204" pitchFamily="34" charset="0"/>
              </a:rPr>
              <a:t>………………………………………………………………………………………………………………………………………………………………………………………………………………………………………………………………………………………………………………………………………………………………………………………………………………………………………………………………………………………………………………………………………………………………</a:t>
            </a:r>
          </a:p>
        </p:txBody>
      </p:sp>
      <p:sp>
        <p:nvSpPr>
          <p:cNvPr id="7" name="Rectangle 6"/>
          <p:cNvSpPr/>
          <p:nvPr/>
        </p:nvSpPr>
        <p:spPr>
          <a:xfrm>
            <a:off x="26749" y="871968"/>
            <a:ext cx="6705600" cy="954107"/>
          </a:xfrm>
          <a:prstGeom prst="rect">
            <a:avLst/>
          </a:prstGeom>
        </p:spPr>
        <p:txBody>
          <a:bodyPr wrap="square">
            <a:spAutoFit/>
          </a:bodyPr>
          <a:lstStyle/>
          <a:p>
            <a:r>
              <a:rPr lang="en-GB" sz="1400" dirty="0">
                <a:latin typeface="Trebuchet MS" panose="020B0603020202020204" pitchFamily="34" charset="0"/>
              </a:rPr>
              <a:t>One of the different things about moving to secondary school is the change in what you will wear. At WVC, we pride ourselves in looking smart and professional at all times. Use the school website or the information booklet to draw and label the school uniform you will wear onto the Lego figure.</a:t>
            </a:r>
          </a:p>
        </p:txBody>
      </p:sp>
      <p:sp>
        <p:nvSpPr>
          <p:cNvPr id="2" name="TextBox 1"/>
          <p:cNvSpPr txBox="1"/>
          <p:nvPr/>
        </p:nvSpPr>
        <p:spPr>
          <a:xfrm>
            <a:off x="76200" y="179471"/>
            <a:ext cx="6705600" cy="615553"/>
          </a:xfrm>
          <a:prstGeom prst="rect">
            <a:avLst/>
          </a:prstGeom>
          <a:noFill/>
        </p:spPr>
        <p:txBody>
          <a:bodyPr wrap="square" rtlCol="0">
            <a:spAutoFit/>
          </a:bodyPr>
          <a:lstStyle/>
          <a:p>
            <a:pPr algn="ctr"/>
            <a:r>
              <a:rPr lang="en-GB" sz="3400" dirty="0">
                <a:solidFill>
                  <a:srgbClr val="26367B"/>
                </a:solidFill>
                <a:latin typeface="Ink Free" panose="03080402000500000000" pitchFamily="66" charset="0"/>
              </a:rPr>
              <a:t>Looking Smart at Secondary School</a:t>
            </a:r>
          </a:p>
        </p:txBody>
      </p:sp>
    </p:spTree>
    <p:extLst>
      <p:ext uri="{BB962C8B-B14F-4D97-AF65-F5344CB8AC3E}">
        <p14:creationId xmlns:p14="http://schemas.microsoft.com/office/powerpoint/2010/main" val="641135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3252" y="1855304"/>
            <a:ext cx="6661702" cy="8050696"/>
          </a:xfrm>
          <a:prstGeom prst="rect">
            <a:avLst/>
          </a:prstGeom>
        </p:spPr>
      </p:pic>
      <p:sp>
        <p:nvSpPr>
          <p:cNvPr id="7" name="Rectangle 6"/>
          <p:cNvSpPr/>
          <p:nvPr/>
        </p:nvSpPr>
        <p:spPr>
          <a:xfrm>
            <a:off x="212035" y="1855305"/>
            <a:ext cx="6427304" cy="7540487"/>
          </a:xfrm>
          <a:prstGeom prst="rect">
            <a:avLst/>
          </a:prstGeom>
          <a:solidFill>
            <a:schemeClr val="bg1"/>
          </a:solid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112643" y="783746"/>
            <a:ext cx="6705600" cy="954107"/>
          </a:xfrm>
          <a:prstGeom prst="rect">
            <a:avLst/>
          </a:prstGeom>
        </p:spPr>
        <p:txBody>
          <a:bodyPr wrap="square">
            <a:spAutoFit/>
          </a:bodyPr>
          <a:lstStyle/>
          <a:p>
            <a:r>
              <a:rPr lang="en-GB" sz="1400" dirty="0">
                <a:latin typeface="Trebuchet MS" panose="020B0603020202020204" pitchFamily="34" charset="0"/>
              </a:rPr>
              <a:t>Getting to WVC safely is just as important as being there. In the box below, draw the route you are going to take to school (whether that’s walking, cycling, driving or by bus). Identify spots where there could be hazards (e.g. busy roads) and explain how you will manage this safely!</a:t>
            </a:r>
          </a:p>
        </p:txBody>
      </p:sp>
      <p:sp>
        <p:nvSpPr>
          <p:cNvPr id="2" name="TextBox 1"/>
          <p:cNvSpPr txBox="1"/>
          <p:nvPr/>
        </p:nvSpPr>
        <p:spPr>
          <a:xfrm>
            <a:off x="354494" y="170443"/>
            <a:ext cx="6427306" cy="707886"/>
          </a:xfrm>
          <a:prstGeom prst="rect">
            <a:avLst/>
          </a:prstGeom>
          <a:noFill/>
        </p:spPr>
        <p:txBody>
          <a:bodyPr wrap="square" rtlCol="0">
            <a:spAutoFit/>
          </a:bodyPr>
          <a:lstStyle/>
          <a:p>
            <a:r>
              <a:rPr lang="en-GB" sz="4000" dirty="0">
                <a:solidFill>
                  <a:srgbClr val="26367B"/>
                </a:solidFill>
                <a:latin typeface="Ink Free" panose="03080402000500000000" pitchFamily="66" charset="0"/>
              </a:rPr>
              <a:t>Getting to Secondary School</a:t>
            </a:r>
          </a:p>
        </p:txBody>
      </p:sp>
    </p:spTree>
    <p:extLst>
      <p:ext uri="{BB962C8B-B14F-4D97-AF65-F5344CB8AC3E}">
        <p14:creationId xmlns:p14="http://schemas.microsoft.com/office/powerpoint/2010/main" val="15604328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3252" y="1855304"/>
            <a:ext cx="6661702" cy="8050696"/>
          </a:xfrm>
          <a:prstGeom prst="rect">
            <a:avLst/>
          </a:prstGeom>
        </p:spPr>
      </p:pic>
      <p:sp>
        <p:nvSpPr>
          <p:cNvPr id="6" name="Rectangle 5"/>
          <p:cNvSpPr/>
          <p:nvPr/>
        </p:nvSpPr>
        <p:spPr>
          <a:xfrm>
            <a:off x="76198" y="796810"/>
            <a:ext cx="6705600" cy="600164"/>
          </a:xfrm>
          <a:prstGeom prst="rect">
            <a:avLst/>
          </a:prstGeom>
        </p:spPr>
        <p:txBody>
          <a:bodyPr wrap="square">
            <a:spAutoFit/>
          </a:bodyPr>
          <a:lstStyle/>
          <a:p>
            <a:r>
              <a:rPr lang="en-GB" sz="1100" dirty="0">
                <a:latin typeface="Trebuchet MS" panose="020B0603020202020204" pitchFamily="34" charset="0"/>
              </a:rPr>
              <a:t>When you go to Secondary School, you will learn a huge number of new skills, and improve skills you have practiced in Primary School. In the goal below, use the list to write in 10 new skills or things you’d like to build on in your years at Secondary School. </a:t>
            </a:r>
          </a:p>
        </p:txBody>
      </p:sp>
      <p:graphicFrame>
        <p:nvGraphicFramePr>
          <p:cNvPr id="5" name="Table 4"/>
          <p:cNvGraphicFramePr>
            <a:graphicFrameLocks noGrp="1"/>
          </p:cNvGraphicFramePr>
          <p:nvPr>
            <p:extLst>
              <p:ext uri="{D42A27DB-BD31-4B8C-83A1-F6EECF244321}">
                <p14:modId xmlns:p14="http://schemas.microsoft.com/office/powerpoint/2010/main" val="2657671926"/>
              </p:ext>
            </p:extLst>
          </p:nvPr>
        </p:nvGraphicFramePr>
        <p:xfrm>
          <a:off x="176211" y="5209672"/>
          <a:ext cx="6505575" cy="4572002"/>
        </p:xfrm>
        <a:graphic>
          <a:graphicData uri="http://schemas.openxmlformats.org/drawingml/2006/table">
            <a:tbl>
              <a:tblPr firstRow="1" bandRow="1">
                <a:tableStyleId>{5C22544A-7EE6-4342-B048-85BDC9FD1C3A}</a:tableStyleId>
              </a:tblPr>
              <a:tblGrid>
                <a:gridCol w="2168525">
                  <a:extLst>
                    <a:ext uri="{9D8B030D-6E8A-4147-A177-3AD203B41FA5}">
                      <a16:colId xmlns:a16="http://schemas.microsoft.com/office/drawing/2014/main" val="20000"/>
                    </a:ext>
                  </a:extLst>
                </a:gridCol>
                <a:gridCol w="2168525">
                  <a:extLst>
                    <a:ext uri="{9D8B030D-6E8A-4147-A177-3AD203B41FA5}">
                      <a16:colId xmlns:a16="http://schemas.microsoft.com/office/drawing/2014/main" val="20001"/>
                    </a:ext>
                  </a:extLst>
                </a:gridCol>
                <a:gridCol w="2168525">
                  <a:extLst>
                    <a:ext uri="{9D8B030D-6E8A-4147-A177-3AD203B41FA5}">
                      <a16:colId xmlns:a16="http://schemas.microsoft.com/office/drawing/2014/main" val="20002"/>
                    </a:ext>
                  </a:extLst>
                </a:gridCol>
              </a:tblGrid>
              <a:tr h="530258">
                <a:tc>
                  <a:txBody>
                    <a:bodyPr/>
                    <a:lstStyle/>
                    <a:p>
                      <a:pPr algn="ctr"/>
                      <a:r>
                        <a:rPr lang="en-GB" sz="1200" b="0" dirty="0">
                          <a:solidFill>
                            <a:schemeClr val="tx1"/>
                          </a:solidFill>
                          <a:latin typeface="Trebuchet MS" panose="020B0603020202020204" pitchFamily="34" charset="0"/>
                        </a:rPr>
                        <a:t>Be in a school play or production</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200" b="0" dirty="0">
                          <a:solidFill>
                            <a:schemeClr val="tx1"/>
                          </a:solidFill>
                          <a:latin typeface="Trebuchet MS" panose="020B0603020202020204" pitchFamily="34" charset="0"/>
                        </a:rPr>
                        <a:t>Speak</a:t>
                      </a:r>
                      <a:r>
                        <a:rPr lang="en-GB" sz="1200" b="0" baseline="0" dirty="0">
                          <a:solidFill>
                            <a:schemeClr val="tx1"/>
                          </a:solidFill>
                          <a:latin typeface="Trebuchet MS" panose="020B0603020202020204" pitchFamily="34" charset="0"/>
                        </a:rPr>
                        <a:t> another language</a:t>
                      </a:r>
                      <a:endParaRPr lang="en-GB" sz="1200" b="0"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200" b="0" dirty="0">
                          <a:solidFill>
                            <a:schemeClr val="tx1"/>
                          </a:solidFill>
                          <a:latin typeface="Trebuchet MS" panose="020B0603020202020204" pitchFamily="34" charset="0"/>
                        </a:rPr>
                        <a:t>Represent your school in a national competition</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530258">
                <a:tc>
                  <a:txBody>
                    <a:bodyPr/>
                    <a:lstStyle/>
                    <a:p>
                      <a:pPr algn="ctr"/>
                      <a:r>
                        <a:rPr lang="en-GB" sz="1200" b="0" dirty="0">
                          <a:solidFill>
                            <a:schemeClr val="tx1"/>
                          </a:solidFill>
                          <a:latin typeface="Trebuchet MS" panose="020B0603020202020204" pitchFamily="34" charset="0"/>
                        </a:rPr>
                        <a:t>Learn</a:t>
                      </a:r>
                      <a:r>
                        <a:rPr lang="en-GB" sz="1200" b="0" baseline="0" dirty="0">
                          <a:solidFill>
                            <a:schemeClr val="tx1"/>
                          </a:solidFill>
                          <a:latin typeface="Trebuchet MS" panose="020B0603020202020204" pitchFamily="34" charset="0"/>
                        </a:rPr>
                        <a:t> to play a musical instrument</a:t>
                      </a:r>
                      <a:endParaRPr lang="en-GB" sz="1200" b="0"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200" b="0" dirty="0">
                          <a:solidFill>
                            <a:schemeClr val="tx1"/>
                          </a:solidFill>
                          <a:latin typeface="Trebuchet MS" panose="020B0603020202020204" pitchFamily="34" charset="0"/>
                        </a:rPr>
                        <a:t>Volunteer in the local community</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200" b="0" dirty="0">
                          <a:solidFill>
                            <a:schemeClr val="tx1"/>
                          </a:solidFill>
                          <a:latin typeface="Trebuchet MS" panose="020B0603020202020204" pitchFamily="34" charset="0"/>
                        </a:rPr>
                        <a:t>Travel to another country</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530258">
                <a:tc>
                  <a:txBody>
                    <a:bodyPr/>
                    <a:lstStyle/>
                    <a:p>
                      <a:pPr algn="ctr"/>
                      <a:r>
                        <a:rPr lang="en-GB" sz="1200" b="0" dirty="0">
                          <a:solidFill>
                            <a:schemeClr val="tx1"/>
                          </a:solidFill>
                          <a:latin typeface="Trebuchet MS" panose="020B0603020202020204" pitchFamily="34" charset="0"/>
                        </a:rPr>
                        <a:t>Play for a school team</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200" b="0" dirty="0">
                          <a:solidFill>
                            <a:schemeClr val="tx1"/>
                          </a:solidFill>
                          <a:latin typeface="Trebuchet MS" panose="020B0603020202020204" pitchFamily="34" charset="0"/>
                        </a:rPr>
                        <a:t>Learn</a:t>
                      </a:r>
                      <a:r>
                        <a:rPr lang="en-GB" sz="1200" b="0" baseline="0" dirty="0">
                          <a:solidFill>
                            <a:schemeClr val="tx1"/>
                          </a:solidFill>
                          <a:latin typeface="Trebuchet MS" panose="020B0603020202020204" pitchFamily="34" charset="0"/>
                        </a:rPr>
                        <a:t> how to survive in the wild</a:t>
                      </a:r>
                      <a:endParaRPr lang="en-GB" sz="1200" b="0"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200" b="0" dirty="0">
                          <a:solidFill>
                            <a:schemeClr val="tx1"/>
                          </a:solidFill>
                          <a:latin typeface="Trebuchet MS" panose="020B0603020202020204" pitchFamily="34" charset="0"/>
                        </a:rPr>
                        <a:t>Take care</a:t>
                      </a:r>
                      <a:r>
                        <a:rPr lang="en-GB" sz="1200" b="0" baseline="0" dirty="0">
                          <a:solidFill>
                            <a:schemeClr val="tx1"/>
                          </a:solidFill>
                          <a:latin typeface="Trebuchet MS" panose="020B0603020202020204" pitchFamily="34" charset="0"/>
                        </a:rPr>
                        <a:t> of the school garden</a:t>
                      </a:r>
                      <a:endParaRPr lang="en-GB" sz="1200" b="0"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530258">
                <a:tc>
                  <a:txBody>
                    <a:bodyPr/>
                    <a:lstStyle/>
                    <a:p>
                      <a:pPr algn="ctr"/>
                      <a:r>
                        <a:rPr lang="en-GB" sz="1200" b="0" dirty="0">
                          <a:solidFill>
                            <a:schemeClr val="tx1"/>
                          </a:solidFill>
                          <a:latin typeface="Trebuchet MS" panose="020B0603020202020204" pitchFamily="34" charset="0"/>
                        </a:rPr>
                        <a:t>Learn how to manage</a:t>
                      </a:r>
                      <a:r>
                        <a:rPr lang="en-GB" sz="1200" b="0" baseline="0" dirty="0">
                          <a:solidFill>
                            <a:schemeClr val="tx1"/>
                          </a:solidFill>
                          <a:latin typeface="Trebuchet MS" panose="020B0603020202020204" pitchFamily="34" charset="0"/>
                        </a:rPr>
                        <a:t> money</a:t>
                      </a:r>
                      <a:endParaRPr lang="en-GB" sz="1200" b="0"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200" b="0" dirty="0">
                          <a:solidFill>
                            <a:schemeClr val="tx1"/>
                          </a:solidFill>
                          <a:latin typeface="Trebuchet MS" panose="020B0603020202020204" pitchFamily="34" charset="0"/>
                        </a:rPr>
                        <a:t>Taste food from another country</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200" b="0" dirty="0">
                          <a:solidFill>
                            <a:schemeClr val="tx1"/>
                          </a:solidFill>
                          <a:latin typeface="Trebuchet MS" panose="020B0603020202020204" pitchFamily="34" charset="0"/>
                        </a:rPr>
                        <a:t>Walk the school</a:t>
                      </a:r>
                      <a:r>
                        <a:rPr lang="en-GB" sz="1200" b="0" baseline="0" dirty="0">
                          <a:solidFill>
                            <a:schemeClr val="tx1"/>
                          </a:solidFill>
                          <a:latin typeface="Trebuchet MS" panose="020B0603020202020204" pitchFamily="34" charset="0"/>
                        </a:rPr>
                        <a:t> dog</a:t>
                      </a:r>
                      <a:endParaRPr lang="en-GB" sz="1200" b="0"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530258">
                <a:tc>
                  <a:txBody>
                    <a:bodyPr/>
                    <a:lstStyle/>
                    <a:p>
                      <a:pPr algn="ctr"/>
                      <a:r>
                        <a:rPr lang="en-GB" sz="1200" b="0" dirty="0">
                          <a:solidFill>
                            <a:schemeClr val="tx1"/>
                          </a:solidFill>
                          <a:latin typeface="Trebuchet MS" panose="020B0603020202020204" pitchFamily="34" charset="0"/>
                        </a:rPr>
                        <a:t>Cook</a:t>
                      </a:r>
                      <a:r>
                        <a:rPr lang="en-GB" sz="1200" b="0" baseline="0" dirty="0">
                          <a:solidFill>
                            <a:schemeClr val="tx1"/>
                          </a:solidFill>
                          <a:latin typeface="Trebuchet MS" panose="020B0603020202020204" pitchFamily="34" charset="0"/>
                        </a:rPr>
                        <a:t> a new meal from scratch</a:t>
                      </a:r>
                      <a:endParaRPr lang="en-GB" sz="1200" b="0"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200" b="0" dirty="0">
                          <a:solidFill>
                            <a:schemeClr val="tx1"/>
                          </a:solidFill>
                          <a:latin typeface="Trebuchet MS" panose="020B0603020202020204" pitchFamily="34" charset="0"/>
                        </a:rPr>
                        <a:t>Read new books</a:t>
                      </a:r>
                      <a:r>
                        <a:rPr lang="en-GB" sz="1200" b="0" baseline="0" dirty="0">
                          <a:solidFill>
                            <a:schemeClr val="tx1"/>
                          </a:solidFill>
                          <a:latin typeface="Trebuchet MS" panose="020B0603020202020204" pitchFamily="34" charset="0"/>
                        </a:rPr>
                        <a:t> </a:t>
                      </a:r>
                      <a:endParaRPr lang="en-GB" sz="1200" b="0"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200" b="0" dirty="0">
                          <a:solidFill>
                            <a:schemeClr val="tx1"/>
                          </a:solidFill>
                          <a:latin typeface="Trebuchet MS" panose="020B0603020202020204" pitchFamily="34" charset="0"/>
                        </a:rPr>
                        <a:t>Take</a:t>
                      </a:r>
                      <a:r>
                        <a:rPr lang="en-GB" sz="1200" b="0" baseline="0" dirty="0">
                          <a:solidFill>
                            <a:schemeClr val="tx1"/>
                          </a:solidFill>
                          <a:latin typeface="Trebuchet MS" panose="020B0603020202020204" pitchFamily="34" charset="0"/>
                        </a:rPr>
                        <a:t> part in a fancy dress day</a:t>
                      </a:r>
                      <a:endParaRPr lang="en-GB" sz="1200" b="0"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430098">
                <a:tc>
                  <a:txBody>
                    <a:bodyPr/>
                    <a:lstStyle/>
                    <a:p>
                      <a:pPr algn="ctr"/>
                      <a:r>
                        <a:rPr lang="en-GB" sz="1200" b="0" dirty="0">
                          <a:solidFill>
                            <a:schemeClr val="tx1"/>
                          </a:solidFill>
                          <a:latin typeface="Trebuchet MS" panose="020B0603020202020204" pitchFamily="34" charset="0"/>
                        </a:rPr>
                        <a:t>Create a</a:t>
                      </a:r>
                      <a:r>
                        <a:rPr lang="en-GB" sz="1200" b="0" baseline="0" dirty="0">
                          <a:solidFill>
                            <a:schemeClr val="tx1"/>
                          </a:solidFill>
                          <a:latin typeface="Trebuchet MS" panose="020B0603020202020204" pitchFamily="34" charset="0"/>
                        </a:rPr>
                        <a:t> piece of art</a:t>
                      </a:r>
                      <a:endParaRPr lang="en-GB" sz="1200" b="0"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200" b="0" dirty="0">
                          <a:solidFill>
                            <a:schemeClr val="tx1"/>
                          </a:solidFill>
                          <a:latin typeface="Trebuchet MS" panose="020B0603020202020204" pitchFamily="34" charset="0"/>
                        </a:rPr>
                        <a:t>Raise money for charity</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200" b="0" dirty="0">
                          <a:solidFill>
                            <a:schemeClr val="tx1"/>
                          </a:solidFill>
                          <a:latin typeface="Trebuchet MS" panose="020B0603020202020204" pitchFamily="34" charset="0"/>
                        </a:rPr>
                        <a:t>Become</a:t>
                      </a:r>
                      <a:r>
                        <a:rPr lang="en-GB" sz="1200" b="0" baseline="0" dirty="0">
                          <a:solidFill>
                            <a:schemeClr val="tx1"/>
                          </a:solidFill>
                          <a:latin typeface="Trebuchet MS" panose="020B0603020202020204" pitchFamily="34" charset="0"/>
                        </a:rPr>
                        <a:t> Head Boy or Girl</a:t>
                      </a:r>
                      <a:endParaRPr lang="en-GB" sz="1200" b="0"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430098">
                <a:tc>
                  <a:txBody>
                    <a:bodyPr/>
                    <a:lstStyle/>
                    <a:p>
                      <a:pPr algn="ctr"/>
                      <a:r>
                        <a:rPr lang="en-GB" sz="1200" b="0" dirty="0">
                          <a:solidFill>
                            <a:schemeClr val="tx1"/>
                          </a:solidFill>
                          <a:latin typeface="Trebuchet MS" panose="020B0603020202020204" pitchFamily="34" charset="0"/>
                        </a:rPr>
                        <a:t>Learn how to read a map</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200" b="0" dirty="0">
                          <a:solidFill>
                            <a:schemeClr val="tx1"/>
                          </a:solidFill>
                          <a:latin typeface="Trebuchet MS" panose="020B0603020202020204" pitchFamily="34" charset="0"/>
                        </a:rPr>
                        <a:t>Join</a:t>
                      </a:r>
                      <a:r>
                        <a:rPr lang="en-GB" sz="1200" b="0" baseline="0" dirty="0">
                          <a:solidFill>
                            <a:schemeClr val="tx1"/>
                          </a:solidFill>
                          <a:latin typeface="Trebuchet MS" panose="020B0603020202020204" pitchFamily="34" charset="0"/>
                        </a:rPr>
                        <a:t> an after school club</a:t>
                      </a:r>
                      <a:endParaRPr lang="en-GB" sz="1200" b="0"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200" b="0" dirty="0">
                          <a:solidFill>
                            <a:schemeClr val="tx1"/>
                          </a:solidFill>
                          <a:latin typeface="Trebuchet MS" panose="020B0603020202020204" pitchFamily="34" charset="0"/>
                        </a:rPr>
                        <a:t>Learn to dance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530258">
                <a:tc>
                  <a:txBody>
                    <a:bodyPr/>
                    <a:lstStyle/>
                    <a:p>
                      <a:pPr algn="ctr"/>
                      <a:r>
                        <a:rPr lang="en-GB" sz="1200" b="0" dirty="0">
                          <a:solidFill>
                            <a:schemeClr val="tx1"/>
                          </a:solidFill>
                          <a:latin typeface="Trebuchet MS" panose="020B0603020202020204" pitchFamily="34" charset="0"/>
                        </a:rPr>
                        <a:t>Use computers to create your own website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200" b="0" dirty="0">
                          <a:solidFill>
                            <a:schemeClr val="tx1"/>
                          </a:solidFill>
                          <a:latin typeface="Trebuchet MS" panose="020B0603020202020204" pitchFamily="34" charset="0"/>
                        </a:rPr>
                        <a:t>Learn First Aid</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200" b="0" dirty="0">
                          <a:solidFill>
                            <a:schemeClr val="tx1"/>
                          </a:solidFill>
                          <a:latin typeface="Trebuchet MS" panose="020B0603020202020204" pitchFamily="34" charset="0"/>
                        </a:rPr>
                        <a:t>Improve</a:t>
                      </a:r>
                      <a:r>
                        <a:rPr lang="en-GB" sz="1200" b="0" baseline="0" dirty="0">
                          <a:solidFill>
                            <a:schemeClr val="tx1"/>
                          </a:solidFill>
                          <a:latin typeface="Trebuchet MS" panose="020B0603020202020204" pitchFamily="34" charset="0"/>
                        </a:rPr>
                        <a:t> your singing</a:t>
                      </a:r>
                      <a:endParaRPr lang="en-GB" sz="1200" b="0"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530258">
                <a:tc>
                  <a:txBody>
                    <a:bodyPr/>
                    <a:lstStyle/>
                    <a:p>
                      <a:pPr algn="ctr"/>
                      <a:r>
                        <a:rPr lang="en-GB" sz="1200" b="0" dirty="0">
                          <a:solidFill>
                            <a:schemeClr val="tx1"/>
                          </a:solidFill>
                          <a:latin typeface="Trebuchet MS" panose="020B0603020202020204" pitchFamily="34" charset="0"/>
                        </a:rPr>
                        <a:t>Make new friends from other schools</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200" b="0" dirty="0">
                          <a:solidFill>
                            <a:schemeClr val="tx1"/>
                          </a:solidFill>
                          <a:latin typeface="Trebuchet MS" panose="020B0603020202020204" pitchFamily="34" charset="0"/>
                        </a:rPr>
                        <a:t>Work as part of a team</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200" b="0" dirty="0">
                          <a:solidFill>
                            <a:schemeClr val="tx1"/>
                          </a:solidFill>
                          <a:latin typeface="Trebuchet MS" panose="020B0603020202020204" pitchFamily="34" charset="0"/>
                        </a:rPr>
                        <a:t>Try camping </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bl>
          </a:graphicData>
        </a:graphic>
      </p:graphicFrame>
      <p:sp>
        <p:nvSpPr>
          <p:cNvPr id="2" name="TextBox 1"/>
          <p:cNvSpPr txBox="1"/>
          <p:nvPr/>
        </p:nvSpPr>
        <p:spPr>
          <a:xfrm>
            <a:off x="76198" y="124512"/>
            <a:ext cx="6605588" cy="677108"/>
          </a:xfrm>
          <a:prstGeom prst="rect">
            <a:avLst/>
          </a:prstGeom>
          <a:noFill/>
        </p:spPr>
        <p:txBody>
          <a:bodyPr wrap="square" rtlCol="0">
            <a:spAutoFit/>
          </a:bodyPr>
          <a:lstStyle/>
          <a:p>
            <a:pPr algn="ctr"/>
            <a:r>
              <a:rPr lang="en-GB" sz="3800" dirty="0">
                <a:solidFill>
                  <a:srgbClr val="26367B"/>
                </a:solidFill>
                <a:latin typeface="Ink Free" panose="03080402000500000000" pitchFamily="66" charset="0"/>
              </a:rPr>
              <a:t>My Goals for Secondary School</a:t>
            </a:r>
          </a:p>
        </p:txBody>
      </p:sp>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6211" y="1410448"/>
            <a:ext cx="6357111" cy="3799224"/>
          </a:xfrm>
          <a:prstGeom prst="rect">
            <a:avLst/>
          </a:prstGeom>
        </p:spPr>
      </p:pic>
    </p:spTree>
    <p:extLst>
      <p:ext uri="{BB962C8B-B14F-4D97-AF65-F5344CB8AC3E}">
        <p14:creationId xmlns:p14="http://schemas.microsoft.com/office/powerpoint/2010/main" val="770881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3252" y="1855304"/>
            <a:ext cx="6661702" cy="8050696"/>
          </a:xfrm>
          <a:prstGeom prst="rect">
            <a:avLst/>
          </a:prstGeom>
        </p:spPr>
      </p:pic>
      <p:sp>
        <p:nvSpPr>
          <p:cNvPr id="5" name="Rectangle 4"/>
          <p:cNvSpPr/>
          <p:nvPr/>
        </p:nvSpPr>
        <p:spPr>
          <a:xfrm>
            <a:off x="72887" y="640920"/>
            <a:ext cx="6705600" cy="646331"/>
          </a:xfrm>
          <a:prstGeom prst="rect">
            <a:avLst/>
          </a:prstGeom>
        </p:spPr>
        <p:txBody>
          <a:bodyPr wrap="square">
            <a:spAutoFit/>
          </a:bodyPr>
          <a:lstStyle/>
          <a:p>
            <a:r>
              <a:rPr lang="en-GB" sz="1200" dirty="0">
                <a:latin typeface="Trebuchet MS" panose="020B0603020202020204" pitchFamily="34" charset="0"/>
              </a:rPr>
              <a:t>After secondary school, you can move onto college or an apprenticeship and then to University or into a job! It’s normal not to know what you want to do yet but this is a chance for you to have a think about your dream jobs!</a:t>
            </a:r>
          </a:p>
        </p:txBody>
      </p:sp>
      <p:sp>
        <p:nvSpPr>
          <p:cNvPr id="16" name="Rectangle 15"/>
          <p:cNvSpPr/>
          <p:nvPr/>
        </p:nvSpPr>
        <p:spPr>
          <a:xfrm>
            <a:off x="76200" y="6991350"/>
            <a:ext cx="6705600" cy="2700000"/>
          </a:xfrm>
          <a:prstGeom prst="rect">
            <a:avLst/>
          </a:prstGeom>
          <a:solidFill>
            <a:schemeClr val="bg1"/>
          </a:solid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p:nvSpPr>
        <p:spPr>
          <a:xfrm>
            <a:off x="4581525" y="6991350"/>
            <a:ext cx="2200275" cy="2700000"/>
          </a:xfrm>
          <a:prstGeom prst="rect">
            <a:avLst/>
          </a:prstGeom>
          <a:solidFill>
            <a:schemeClr val="bg1"/>
          </a:solid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dirty="0">
                <a:solidFill>
                  <a:schemeClr val="tx1"/>
                </a:solidFill>
                <a:latin typeface="Trebuchet MS" panose="020B0603020202020204" pitchFamily="34" charset="0"/>
              </a:rPr>
              <a:t>Icons to represent that job:</a:t>
            </a:r>
          </a:p>
        </p:txBody>
      </p:sp>
      <p:sp>
        <p:nvSpPr>
          <p:cNvPr id="21" name="Rectangle 20"/>
          <p:cNvSpPr/>
          <p:nvPr/>
        </p:nvSpPr>
        <p:spPr>
          <a:xfrm>
            <a:off x="72887" y="4171355"/>
            <a:ext cx="6705600" cy="2700000"/>
          </a:xfrm>
          <a:prstGeom prst="rect">
            <a:avLst/>
          </a:prstGeom>
          <a:solidFill>
            <a:schemeClr val="bg1"/>
          </a:solid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p:cNvSpPr/>
          <p:nvPr/>
        </p:nvSpPr>
        <p:spPr>
          <a:xfrm>
            <a:off x="4581526" y="4171355"/>
            <a:ext cx="2200275" cy="2700000"/>
          </a:xfrm>
          <a:prstGeom prst="rect">
            <a:avLst/>
          </a:prstGeom>
          <a:solidFill>
            <a:schemeClr val="bg1"/>
          </a:solid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dirty="0">
                <a:solidFill>
                  <a:schemeClr val="tx1"/>
                </a:solidFill>
                <a:latin typeface="Trebuchet MS" panose="020B0603020202020204" pitchFamily="34" charset="0"/>
              </a:rPr>
              <a:t>Icons to represent that job:</a:t>
            </a:r>
          </a:p>
        </p:txBody>
      </p:sp>
      <p:sp>
        <p:nvSpPr>
          <p:cNvPr id="26" name="Rectangle 25"/>
          <p:cNvSpPr/>
          <p:nvPr/>
        </p:nvSpPr>
        <p:spPr>
          <a:xfrm>
            <a:off x="72887" y="1350193"/>
            <a:ext cx="6705600" cy="2700000"/>
          </a:xfrm>
          <a:prstGeom prst="rect">
            <a:avLst/>
          </a:prstGeom>
          <a:solidFill>
            <a:schemeClr val="bg1"/>
          </a:solid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Rectangle 29"/>
          <p:cNvSpPr/>
          <p:nvPr/>
        </p:nvSpPr>
        <p:spPr>
          <a:xfrm>
            <a:off x="4581525" y="1345472"/>
            <a:ext cx="2200275" cy="2700000"/>
          </a:xfrm>
          <a:prstGeom prst="rect">
            <a:avLst/>
          </a:prstGeom>
          <a:solidFill>
            <a:schemeClr val="bg1"/>
          </a:solid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dirty="0">
                <a:solidFill>
                  <a:schemeClr val="tx1"/>
                </a:solidFill>
                <a:latin typeface="Trebuchet MS" panose="020B0603020202020204" pitchFamily="34" charset="0"/>
              </a:rPr>
              <a:t>Icons to represent that job</a:t>
            </a:r>
            <a:r>
              <a:rPr lang="en-GB" sz="1000" dirty="0">
                <a:solidFill>
                  <a:schemeClr val="tx1"/>
                </a:solidFill>
                <a:latin typeface="Century Gothic" panose="020B0502020202020204" pitchFamily="34" charset="0"/>
              </a:rPr>
              <a:t>:</a:t>
            </a:r>
          </a:p>
        </p:txBody>
      </p:sp>
      <p:sp>
        <p:nvSpPr>
          <p:cNvPr id="2" name="TextBox 1"/>
          <p:cNvSpPr txBox="1"/>
          <p:nvPr/>
        </p:nvSpPr>
        <p:spPr>
          <a:xfrm>
            <a:off x="0" y="-34328"/>
            <a:ext cx="6848475" cy="830868"/>
          </a:xfrm>
          <a:prstGeom prst="rect">
            <a:avLst/>
          </a:prstGeom>
          <a:noFill/>
        </p:spPr>
        <p:txBody>
          <a:bodyPr wrap="square" rtlCol="0">
            <a:spAutoFit/>
          </a:bodyPr>
          <a:lstStyle/>
          <a:p>
            <a:pPr algn="ctr"/>
            <a:r>
              <a:rPr lang="en-GB" sz="4799" dirty="0">
                <a:solidFill>
                  <a:srgbClr val="26367B"/>
                </a:solidFill>
                <a:latin typeface="Ink Free" panose="03080402000500000000" pitchFamily="66" charset="0"/>
              </a:rPr>
              <a:t>Beyond Secondary School</a:t>
            </a:r>
          </a:p>
        </p:txBody>
      </p:sp>
      <p:sp>
        <p:nvSpPr>
          <p:cNvPr id="3" name="TextBox 2"/>
          <p:cNvSpPr txBox="1"/>
          <p:nvPr/>
        </p:nvSpPr>
        <p:spPr>
          <a:xfrm>
            <a:off x="142875" y="1577009"/>
            <a:ext cx="4323108" cy="2031325"/>
          </a:xfrm>
          <a:prstGeom prst="rect">
            <a:avLst/>
          </a:prstGeom>
          <a:noFill/>
        </p:spPr>
        <p:txBody>
          <a:bodyPr wrap="square" rtlCol="0">
            <a:spAutoFit/>
          </a:bodyPr>
          <a:lstStyle/>
          <a:p>
            <a:r>
              <a:rPr lang="en-GB" dirty="0">
                <a:latin typeface="Trebuchet MS" panose="020B0603020202020204" pitchFamily="34" charset="0"/>
              </a:rPr>
              <a:t>Job:</a:t>
            </a:r>
          </a:p>
          <a:p>
            <a:r>
              <a:rPr lang="en-GB" dirty="0">
                <a:latin typeface="Trebuchet MS" panose="020B0603020202020204" pitchFamily="34" charset="0"/>
              </a:rPr>
              <a:t>Key Skills:</a:t>
            </a:r>
          </a:p>
          <a:p>
            <a:endParaRPr lang="en-GB" dirty="0">
              <a:latin typeface="Trebuchet MS" panose="020B0603020202020204" pitchFamily="34" charset="0"/>
            </a:endParaRPr>
          </a:p>
          <a:p>
            <a:endParaRPr lang="en-GB" dirty="0">
              <a:latin typeface="Trebuchet MS" panose="020B0603020202020204" pitchFamily="34" charset="0"/>
            </a:endParaRPr>
          </a:p>
          <a:p>
            <a:endParaRPr lang="en-GB" dirty="0">
              <a:latin typeface="Trebuchet MS" panose="020B0603020202020204" pitchFamily="34" charset="0"/>
            </a:endParaRPr>
          </a:p>
          <a:p>
            <a:endParaRPr lang="en-GB" dirty="0">
              <a:latin typeface="Trebuchet MS" panose="020B0603020202020204" pitchFamily="34" charset="0"/>
            </a:endParaRPr>
          </a:p>
          <a:p>
            <a:r>
              <a:rPr lang="en-GB" dirty="0">
                <a:latin typeface="Trebuchet MS" panose="020B0603020202020204" pitchFamily="34" charset="0"/>
              </a:rPr>
              <a:t>Subjects to Study:</a:t>
            </a:r>
          </a:p>
        </p:txBody>
      </p:sp>
      <p:sp>
        <p:nvSpPr>
          <p:cNvPr id="31" name="TextBox 30"/>
          <p:cNvSpPr txBox="1"/>
          <p:nvPr/>
        </p:nvSpPr>
        <p:spPr>
          <a:xfrm>
            <a:off x="142875" y="4389475"/>
            <a:ext cx="4323108" cy="2031325"/>
          </a:xfrm>
          <a:prstGeom prst="rect">
            <a:avLst/>
          </a:prstGeom>
          <a:noFill/>
        </p:spPr>
        <p:txBody>
          <a:bodyPr wrap="square" rtlCol="0">
            <a:spAutoFit/>
          </a:bodyPr>
          <a:lstStyle/>
          <a:p>
            <a:r>
              <a:rPr lang="en-GB" dirty="0">
                <a:latin typeface="Trebuchet MS" panose="020B0603020202020204" pitchFamily="34" charset="0"/>
              </a:rPr>
              <a:t>Job:</a:t>
            </a:r>
          </a:p>
          <a:p>
            <a:r>
              <a:rPr lang="en-GB" dirty="0">
                <a:latin typeface="Trebuchet MS" panose="020B0603020202020204" pitchFamily="34" charset="0"/>
              </a:rPr>
              <a:t>Key Skills:</a:t>
            </a:r>
          </a:p>
          <a:p>
            <a:endParaRPr lang="en-GB" dirty="0">
              <a:latin typeface="Trebuchet MS" panose="020B0603020202020204" pitchFamily="34" charset="0"/>
            </a:endParaRPr>
          </a:p>
          <a:p>
            <a:endParaRPr lang="en-GB" dirty="0">
              <a:latin typeface="Trebuchet MS" panose="020B0603020202020204" pitchFamily="34" charset="0"/>
            </a:endParaRPr>
          </a:p>
          <a:p>
            <a:endParaRPr lang="en-GB" dirty="0">
              <a:latin typeface="Trebuchet MS" panose="020B0603020202020204" pitchFamily="34" charset="0"/>
            </a:endParaRPr>
          </a:p>
          <a:p>
            <a:endParaRPr lang="en-GB" dirty="0">
              <a:latin typeface="Trebuchet MS" panose="020B0603020202020204" pitchFamily="34" charset="0"/>
            </a:endParaRPr>
          </a:p>
          <a:p>
            <a:r>
              <a:rPr lang="en-GB" dirty="0">
                <a:latin typeface="Trebuchet MS" panose="020B0603020202020204" pitchFamily="34" charset="0"/>
              </a:rPr>
              <a:t>Subjects to Study:</a:t>
            </a:r>
          </a:p>
        </p:txBody>
      </p:sp>
      <p:sp>
        <p:nvSpPr>
          <p:cNvPr id="32" name="TextBox 31"/>
          <p:cNvSpPr txBox="1"/>
          <p:nvPr/>
        </p:nvSpPr>
        <p:spPr>
          <a:xfrm>
            <a:off x="167309" y="7210935"/>
            <a:ext cx="4323108" cy="2031325"/>
          </a:xfrm>
          <a:prstGeom prst="rect">
            <a:avLst/>
          </a:prstGeom>
          <a:noFill/>
        </p:spPr>
        <p:txBody>
          <a:bodyPr wrap="square" rtlCol="0">
            <a:spAutoFit/>
          </a:bodyPr>
          <a:lstStyle/>
          <a:p>
            <a:r>
              <a:rPr lang="en-GB" dirty="0">
                <a:latin typeface="Trebuchet MS" panose="020B0603020202020204" pitchFamily="34" charset="0"/>
              </a:rPr>
              <a:t>Job:</a:t>
            </a:r>
          </a:p>
          <a:p>
            <a:r>
              <a:rPr lang="en-GB" dirty="0">
                <a:latin typeface="Trebuchet MS" panose="020B0603020202020204" pitchFamily="34" charset="0"/>
              </a:rPr>
              <a:t>Key Skills:</a:t>
            </a:r>
          </a:p>
          <a:p>
            <a:endParaRPr lang="en-GB" dirty="0">
              <a:latin typeface="Trebuchet MS" panose="020B0603020202020204" pitchFamily="34" charset="0"/>
            </a:endParaRPr>
          </a:p>
          <a:p>
            <a:endParaRPr lang="en-GB" dirty="0">
              <a:latin typeface="Trebuchet MS" panose="020B0603020202020204" pitchFamily="34" charset="0"/>
            </a:endParaRPr>
          </a:p>
          <a:p>
            <a:endParaRPr lang="en-GB" dirty="0">
              <a:latin typeface="Trebuchet MS" panose="020B0603020202020204" pitchFamily="34" charset="0"/>
            </a:endParaRPr>
          </a:p>
          <a:p>
            <a:endParaRPr lang="en-GB" dirty="0">
              <a:latin typeface="Trebuchet MS" panose="020B0603020202020204" pitchFamily="34" charset="0"/>
            </a:endParaRPr>
          </a:p>
          <a:p>
            <a:r>
              <a:rPr lang="en-GB" dirty="0">
                <a:latin typeface="Trebuchet MS" panose="020B0603020202020204" pitchFamily="34" charset="0"/>
              </a:rPr>
              <a:t>Subjects to Study:</a:t>
            </a:r>
          </a:p>
        </p:txBody>
      </p:sp>
    </p:spTree>
    <p:extLst>
      <p:ext uri="{BB962C8B-B14F-4D97-AF65-F5344CB8AC3E}">
        <p14:creationId xmlns:p14="http://schemas.microsoft.com/office/powerpoint/2010/main" val="29167637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3252" y="1855304"/>
            <a:ext cx="6661702" cy="8050696"/>
          </a:xfrm>
          <a:prstGeom prst="rect">
            <a:avLst/>
          </a:prstGeom>
        </p:spPr>
      </p:pic>
      <p:sp>
        <p:nvSpPr>
          <p:cNvPr id="2" name="Title 1">
            <a:extLst>
              <a:ext uri="{FF2B5EF4-FFF2-40B4-BE49-F238E27FC236}">
                <a16:creationId xmlns:a16="http://schemas.microsoft.com/office/drawing/2014/main" id="{EE8A567D-C64B-488A-95D3-405A402A6245}"/>
              </a:ext>
            </a:extLst>
          </p:cNvPr>
          <p:cNvSpPr>
            <a:spLocks noGrp="1"/>
          </p:cNvSpPr>
          <p:nvPr>
            <p:ph type="title"/>
          </p:nvPr>
        </p:nvSpPr>
        <p:spPr>
          <a:xfrm>
            <a:off x="198783" y="1010845"/>
            <a:ext cx="6453807" cy="2388073"/>
          </a:xfrm>
        </p:spPr>
        <p:txBody>
          <a:bodyPr>
            <a:noAutofit/>
          </a:bodyPr>
          <a:lstStyle/>
          <a:p>
            <a:r>
              <a:rPr lang="en-GB" sz="1400" dirty="0">
                <a:latin typeface="Trebuchet MS" panose="020B0603020202020204" pitchFamily="34" charset="0"/>
              </a:rPr>
              <a:t>Your career is your pathway through life – a combination of living, learning and earning. During your time at primary school, you may have done activities that helped you to learn about the world of work and to imagine your future career. Now that you’re moving up to your secondary school, you will build on what you already know and begin to identify your own special skill set and understand your strengths and areas for improvement to equip you for the future.   </a:t>
            </a:r>
            <a:br>
              <a:rPr lang="en-GB" sz="1400" dirty="0">
                <a:latin typeface="Trebuchet MS" panose="020B0603020202020204" pitchFamily="34" charset="0"/>
              </a:rPr>
            </a:br>
            <a:r>
              <a:rPr lang="en-GB" sz="1400" dirty="0">
                <a:latin typeface="Trebuchet MS" panose="020B0603020202020204" pitchFamily="34" charset="0"/>
              </a:rPr>
              <a:t/>
            </a:r>
            <a:br>
              <a:rPr lang="en-GB" sz="1400" dirty="0">
                <a:latin typeface="Trebuchet MS" panose="020B0603020202020204" pitchFamily="34" charset="0"/>
              </a:rPr>
            </a:br>
            <a:r>
              <a:rPr lang="en-GB" sz="1400" dirty="0">
                <a:latin typeface="Trebuchet MS" panose="020B0603020202020204" pitchFamily="34" charset="0"/>
              </a:rPr>
              <a:t>Below, you can reflect on your achievements and how these can be used to produce evidence of skills and experiences. This exercise will help you recognise the value of a variety of achievements both in and out of school.</a:t>
            </a:r>
          </a:p>
        </p:txBody>
      </p:sp>
      <p:sp>
        <p:nvSpPr>
          <p:cNvPr id="3" name="TextBox 2"/>
          <p:cNvSpPr txBox="1"/>
          <p:nvPr/>
        </p:nvSpPr>
        <p:spPr>
          <a:xfrm>
            <a:off x="0" y="131941"/>
            <a:ext cx="7354956" cy="769313"/>
          </a:xfrm>
          <a:prstGeom prst="rect">
            <a:avLst/>
          </a:prstGeom>
          <a:noFill/>
        </p:spPr>
        <p:txBody>
          <a:bodyPr wrap="square" rtlCol="0">
            <a:spAutoFit/>
          </a:bodyPr>
          <a:lstStyle/>
          <a:p>
            <a:r>
              <a:rPr lang="en-GB" sz="4399" dirty="0">
                <a:solidFill>
                  <a:srgbClr val="26367B"/>
                </a:solidFill>
                <a:latin typeface="Ink Free" panose="03080402000500000000" pitchFamily="66" charset="0"/>
              </a:rPr>
              <a:t>My Achievements by Age 11</a:t>
            </a:r>
          </a:p>
        </p:txBody>
      </p:sp>
      <p:graphicFrame>
        <p:nvGraphicFramePr>
          <p:cNvPr id="4" name="Table 3"/>
          <p:cNvGraphicFramePr>
            <a:graphicFrameLocks noGrp="1"/>
          </p:cNvGraphicFramePr>
          <p:nvPr>
            <p:extLst>
              <p:ext uri="{D42A27DB-BD31-4B8C-83A1-F6EECF244321}">
                <p14:modId xmlns:p14="http://schemas.microsoft.com/office/powerpoint/2010/main" val="2291097133"/>
              </p:ext>
            </p:extLst>
          </p:nvPr>
        </p:nvGraphicFramePr>
        <p:xfrm>
          <a:off x="198783" y="3909259"/>
          <a:ext cx="6453808" cy="5486400"/>
        </p:xfrm>
        <a:graphic>
          <a:graphicData uri="http://schemas.openxmlformats.org/drawingml/2006/table">
            <a:tbl>
              <a:tblPr firstRow="1" bandRow="1"/>
              <a:tblGrid>
                <a:gridCol w="3226904">
                  <a:extLst>
                    <a:ext uri="{9D8B030D-6E8A-4147-A177-3AD203B41FA5}">
                      <a16:colId xmlns:a16="http://schemas.microsoft.com/office/drawing/2014/main" val="3191476881"/>
                    </a:ext>
                  </a:extLst>
                </a:gridCol>
                <a:gridCol w="3226904">
                  <a:extLst>
                    <a:ext uri="{9D8B030D-6E8A-4147-A177-3AD203B41FA5}">
                      <a16:colId xmlns:a16="http://schemas.microsoft.com/office/drawing/2014/main" val="3975576981"/>
                    </a:ext>
                  </a:extLst>
                </a:gridCol>
              </a:tblGrid>
              <a:tr h="213648">
                <a:tc>
                  <a:txBody>
                    <a:bodyPr/>
                    <a:lstStyle/>
                    <a:p>
                      <a:pPr algn="ctr"/>
                      <a:r>
                        <a:rPr lang="en-GB" sz="1600" dirty="0" smtClean="0">
                          <a:latin typeface="Trebuchet MS" panose="020B0603020202020204" pitchFamily="34" charset="0"/>
                        </a:rPr>
                        <a:t>Achievements in my Primary School</a:t>
                      </a:r>
                      <a:endParaRPr lang="en-GB" sz="1600" dirty="0">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2">
                        <a:lumMod val="90000"/>
                      </a:schemeClr>
                    </a:solidFill>
                  </a:tcPr>
                </a:tc>
                <a:tc>
                  <a:txBody>
                    <a:bodyPr/>
                    <a:lstStyle/>
                    <a:p>
                      <a:pPr algn="ctr"/>
                      <a:r>
                        <a:rPr lang="en-GB" sz="1600" dirty="0" smtClean="0">
                          <a:latin typeface="Trebuchet MS" panose="020B0603020202020204" pitchFamily="34" charset="0"/>
                        </a:rPr>
                        <a:t>Evidence I could provide</a:t>
                      </a:r>
                      <a:endParaRPr lang="en-GB" sz="1600" dirty="0">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682666551"/>
                  </a:ext>
                </a:extLst>
              </a:tr>
              <a:tr h="617639">
                <a:tc>
                  <a:txBody>
                    <a:bodyPr/>
                    <a:lstStyle/>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a:p>
                  </a:txBody>
                  <a:tcP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dirty="0"/>
                    </a:p>
                  </a:txBody>
                  <a:tcP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77514804"/>
                  </a:ext>
                </a:extLst>
              </a:tr>
              <a:tr h="213648">
                <a:tc>
                  <a:txBody>
                    <a:bodyPr/>
                    <a:lstStyle/>
                    <a:p>
                      <a:pPr algn="ctr"/>
                      <a:r>
                        <a:rPr lang="en-GB" sz="1600" dirty="0" smtClean="0">
                          <a:latin typeface="Trebuchet MS" panose="020B0603020202020204" pitchFamily="34" charset="0"/>
                        </a:rPr>
                        <a:t>Achievements outside</a:t>
                      </a:r>
                      <a:r>
                        <a:rPr lang="en-GB" sz="1600" baseline="0" dirty="0" smtClean="0">
                          <a:latin typeface="Trebuchet MS" panose="020B0603020202020204" pitchFamily="34" charset="0"/>
                        </a:rPr>
                        <a:t> of school</a:t>
                      </a:r>
                      <a:endParaRPr lang="en-GB" sz="1600" dirty="0">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2">
                        <a:lumMod val="90000"/>
                      </a:schemeClr>
                    </a:solidFill>
                  </a:tcPr>
                </a:tc>
                <a:tc>
                  <a:txBody>
                    <a:bodyPr/>
                    <a:lstStyle/>
                    <a:p>
                      <a:pPr algn="ctr"/>
                      <a:r>
                        <a:rPr lang="en-GB" sz="1600" dirty="0" smtClean="0">
                          <a:latin typeface="Trebuchet MS" panose="020B0603020202020204" pitchFamily="34" charset="0"/>
                        </a:rPr>
                        <a:t>Evidence I could provide</a:t>
                      </a:r>
                      <a:endParaRPr lang="en-GB" sz="1600" dirty="0">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933073679"/>
                  </a:ext>
                </a:extLst>
              </a:tr>
              <a:tr h="617639">
                <a:tc>
                  <a:txBody>
                    <a:bodyPr/>
                    <a:lstStyle/>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a:p>
                  </a:txBody>
                  <a:tcP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dirty="0"/>
                    </a:p>
                  </a:txBody>
                  <a:tcP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81164762"/>
                  </a:ext>
                </a:extLst>
              </a:tr>
            </a:tbl>
          </a:graphicData>
        </a:graphic>
      </p:graphicFrame>
    </p:spTree>
    <p:extLst>
      <p:ext uri="{BB962C8B-B14F-4D97-AF65-F5344CB8AC3E}">
        <p14:creationId xmlns:p14="http://schemas.microsoft.com/office/powerpoint/2010/main" val="15292705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3252" y="1855304"/>
            <a:ext cx="6661702" cy="8050696"/>
          </a:xfrm>
          <a:prstGeom prst="rect">
            <a:avLst/>
          </a:prstGeom>
        </p:spPr>
      </p:pic>
      <p:sp>
        <p:nvSpPr>
          <p:cNvPr id="2" name="Title 1">
            <a:extLst>
              <a:ext uri="{FF2B5EF4-FFF2-40B4-BE49-F238E27FC236}">
                <a16:creationId xmlns:a16="http://schemas.microsoft.com/office/drawing/2014/main" id="{D746FE80-5F2E-4494-B7FF-9B383C968A46}"/>
              </a:ext>
            </a:extLst>
          </p:cNvPr>
          <p:cNvSpPr>
            <a:spLocks noGrp="1"/>
          </p:cNvSpPr>
          <p:nvPr>
            <p:ph type="title"/>
          </p:nvPr>
        </p:nvSpPr>
        <p:spPr>
          <a:xfrm>
            <a:off x="192156" y="698475"/>
            <a:ext cx="6665844" cy="1240049"/>
          </a:xfrm>
        </p:spPr>
        <p:txBody>
          <a:bodyPr>
            <a:normAutofit fontScale="90000"/>
          </a:bodyPr>
          <a:lstStyle/>
          <a:p>
            <a:r>
              <a:rPr lang="en-GB" sz="1600" dirty="0">
                <a:latin typeface="Trebuchet MS" panose="020B0603020202020204" pitchFamily="34" charset="0"/>
              </a:rPr>
              <a:t>All areas of life require skills. Some you can learn quickly, and others may take years of experience to get right. Some will be useful for jobs and some for other areas of life. Look at the list of skills below and use the extra space if you can think of any more. Tick if you think you already have this skill.</a:t>
            </a:r>
            <a:br>
              <a:rPr lang="en-GB" sz="1600" dirty="0">
                <a:latin typeface="Trebuchet MS" panose="020B0603020202020204" pitchFamily="34" charset="0"/>
              </a:rPr>
            </a:br>
            <a:r>
              <a:rPr lang="en-GB" sz="1600" dirty="0">
                <a:latin typeface="Trebuchet MS" panose="020B0603020202020204" pitchFamily="34" charset="0"/>
              </a:rPr>
              <a:t>Think about the skills that you could improve on and how you can achieve this.</a:t>
            </a:r>
          </a:p>
        </p:txBody>
      </p:sp>
      <p:sp>
        <p:nvSpPr>
          <p:cNvPr id="3" name="TextBox 2"/>
          <p:cNvSpPr txBox="1"/>
          <p:nvPr/>
        </p:nvSpPr>
        <p:spPr>
          <a:xfrm>
            <a:off x="471487" y="92766"/>
            <a:ext cx="5539409" cy="830868"/>
          </a:xfrm>
          <a:prstGeom prst="rect">
            <a:avLst/>
          </a:prstGeom>
          <a:noFill/>
        </p:spPr>
        <p:txBody>
          <a:bodyPr wrap="square" rtlCol="0">
            <a:spAutoFit/>
          </a:bodyPr>
          <a:lstStyle/>
          <a:p>
            <a:pPr algn="ctr"/>
            <a:r>
              <a:rPr lang="en-GB" sz="4799" dirty="0">
                <a:solidFill>
                  <a:srgbClr val="26367B"/>
                </a:solidFill>
                <a:latin typeface="Ink Free" panose="03080402000500000000" pitchFamily="66" charset="0"/>
              </a:rPr>
              <a:t>Skills for life</a:t>
            </a:r>
            <a:endParaRPr lang="en-GB" sz="4799" dirty="0"/>
          </a:p>
        </p:txBody>
      </p:sp>
      <p:graphicFrame>
        <p:nvGraphicFramePr>
          <p:cNvPr id="5" name="Table 4"/>
          <p:cNvGraphicFramePr>
            <a:graphicFrameLocks noGrp="1"/>
          </p:cNvGraphicFramePr>
          <p:nvPr>
            <p:extLst>
              <p:ext uri="{D42A27DB-BD31-4B8C-83A1-F6EECF244321}">
                <p14:modId xmlns:p14="http://schemas.microsoft.com/office/powerpoint/2010/main" val="361508064"/>
              </p:ext>
            </p:extLst>
          </p:nvPr>
        </p:nvGraphicFramePr>
        <p:xfrm>
          <a:off x="192156" y="1938516"/>
          <a:ext cx="6420678" cy="7744102"/>
        </p:xfrm>
        <a:graphic>
          <a:graphicData uri="http://schemas.openxmlformats.org/drawingml/2006/table">
            <a:tbl>
              <a:tblPr firstRow="1" bandRow="1"/>
              <a:tblGrid>
                <a:gridCol w="1967948">
                  <a:extLst>
                    <a:ext uri="{9D8B030D-6E8A-4147-A177-3AD203B41FA5}">
                      <a16:colId xmlns:a16="http://schemas.microsoft.com/office/drawing/2014/main" val="2292115235"/>
                    </a:ext>
                  </a:extLst>
                </a:gridCol>
                <a:gridCol w="3697357">
                  <a:extLst>
                    <a:ext uri="{9D8B030D-6E8A-4147-A177-3AD203B41FA5}">
                      <a16:colId xmlns:a16="http://schemas.microsoft.com/office/drawing/2014/main" val="3071593950"/>
                    </a:ext>
                  </a:extLst>
                </a:gridCol>
                <a:gridCol w="755373">
                  <a:extLst>
                    <a:ext uri="{9D8B030D-6E8A-4147-A177-3AD203B41FA5}">
                      <a16:colId xmlns:a16="http://schemas.microsoft.com/office/drawing/2014/main" val="3860740034"/>
                    </a:ext>
                  </a:extLst>
                </a:gridCol>
              </a:tblGrid>
              <a:tr h="365288">
                <a:tc>
                  <a:txBody>
                    <a:bodyPr/>
                    <a:lstStyle/>
                    <a:p>
                      <a:pPr algn="ctr"/>
                      <a:r>
                        <a:rPr lang="en-GB" sz="1400" dirty="0" smtClean="0">
                          <a:latin typeface="Trebuchet MS" panose="020B0603020202020204" pitchFamily="34" charset="0"/>
                        </a:rPr>
                        <a:t>Skill</a:t>
                      </a:r>
                      <a:endParaRPr lang="en-GB" sz="1400" dirty="0">
                        <a:latin typeface="Trebuchet MS" panose="020B0603020202020204" pitchFamily="34" charset="0"/>
                      </a:endParaRPr>
                    </a:p>
                  </a:txBody>
                  <a:tcPr anchor="ctr">
                    <a:solidFill>
                      <a:schemeClr val="bg1"/>
                    </a:solidFill>
                  </a:tcPr>
                </a:tc>
                <a:tc>
                  <a:txBody>
                    <a:bodyPr/>
                    <a:lstStyle/>
                    <a:p>
                      <a:pPr algn="ctr"/>
                      <a:r>
                        <a:rPr lang="en-GB" sz="1400" dirty="0" smtClean="0">
                          <a:latin typeface="Trebuchet MS" panose="020B0603020202020204" pitchFamily="34" charset="0"/>
                        </a:rPr>
                        <a:t>Example</a:t>
                      </a:r>
                      <a:endParaRPr lang="en-GB" sz="1400" dirty="0">
                        <a:latin typeface="Trebuchet MS" panose="020B0603020202020204" pitchFamily="34" charset="0"/>
                      </a:endParaRPr>
                    </a:p>
                  </a:txBody>
                  <a:tcPr anchor="ctr">
                    <a:solidFill>
                      <a:schemeClr val="bg1"/>
                    </a:solidFill>
                  </a:tcPr>
                </a:tc>
                <a:tc>
                  <a:txBody>
                    <a:bodyPr/>
                    <a:lstStyle/>
                    <a:p>
                      <a:pPr algn="ctr"/>
                      <a:r>
                        <a:rPr lang="en-GB" sz="1400" dirty="0" smtClean="0">
                          <a:latin typeface="Trebuchet MS" panose="020B0603020202020204" pitchFamily="34" charset="0"/>
                        </a:rPr>
                        <a:t>Tick</a:t>
                      </a:r>
                      <a:endParaRPr lang="en-GB" sz="1400" dirty="0">
                        <a:latin typeface="Trebuchet MS" panose="020B0603020202020204" pitchFamily="34" charset="0"/>
                      </a:endParaRPr>
                    </a:p>
                  </a:txBody>
                  <a:tcPr anchor="ctr">
                    <a:solidFill>
                      <a:schemeClr val="bg1"/>
                    </a:solidFill>
                  </a:tcPr>
                </a:tc>
                <a:extLst>
                  <a:ext uri="{0D108BD9-81ED-4DB2-BD59-A6C34878D82A}">
                    <a16:rowId xmlns:a16="http://schemas.microsoft.com/office/drawing/2014/main" val="1475192448"/>
                  </a:ext>
                </a:extLst>
              </a:tr>
              <a:tr h="365288">
                <a:tc>
                  <a:txBody>
                    <a:bodyPr/>
                    <a:lstStyle/>
                    <a:p>
                      <a:r>
                        <a:rPr lang="en-GB" sz="1400" dirty="0" smtClean="0">
                          <a:latin typeface="Trebuchet MS" panose="020B0603020202020204" pitchFamily="34" charset="0"/>
                        </a:rPr>
                        <a:t>Caring for people</a:t>
                      </a:r>
                      <a:endParaRPr lang="en-GB" sz="1400" dirty="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extLst>
                  <a:ext uri="{0D108BD9-81ED-4DB2-BD59-A6C34878D82A}">
                    <a16:rowId xmlns:a16="http://schemas.microsoft.com/office/drawing/2014/main" val="3689670625"/>
                  </a:ext>
                </a:extLst>
              </a:tr>
              <a:tr h="365288">
                <a:tc>
                  <a:txBody>
                    <a:bodyPr/>
                    <a:lstStyle/>
                    <a:p>
                      <a:r>
                        <a:rPr lang="en-GB" sz="1400" dirty="0" smtClean="0">
                          <a:latin typeface="Trebuchet MS" panose="020B0603020202020204" pitchFamily="34" charset="0"/>
                        </a:rPr>
                        <a:t>Working in a team</a:t>
                      </a:r>
                      <a:endParaRPr lang="en-GB" sz="1400" dirty="0">
                        <a:latin typeface="Trebuchet MS" panose="020B0603020202020204" pitchFamily="34" charset="0"/>
                      </a:endParaRPr>
                    </a:p>
                  </a:txBody>
                  <a:tcPr>
                    <a:solidFill>
                      <a:schemeClr val="bg1"/>
                    </a:solidFill>
                  </a:tcPr>
                </a:tc>
                <a:tc>
                  <a:txBody>
                    <a:bodyPr/>
                    <a:lstStyle/>
                    <a:p>
                      <a:endParaRPr lang="en-GB" sz="140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extLst>
                  <a:ext uri="{0D108BD9-81ED-4DB2-BD59-A6C34878D82A}">
                    <a16:rowId xmlns:a16="http://schemas.microsoft.com/office/drawing/2014/main" val="3497178940"/>
                  </a:ext>
                </a:extLst>
              </a:tr>
              <a:tr h="365288">
                <a:tc>
                  <a:txBody>
                    <a:bodyPr/>
                    <a:lstStyle/>
                    <a:p>
                      <a:r>
                        <a:rPr lang="en-GB" sz="1400" dirty="0" smtClean="0">
                          <a:latin typeface="Trebuchet MS" panose="020B0603020202020204" pitchFamily="34" charset="0"/>
                        </a:rPr>
                        <a:t>Communicating well</a:t>
                      </a:r>
                      <a:endParaRPr lang="en-GB" sz="1400" dirty="0">
                        <a:latin typeface="Trebuchet MS" panose="020B0603020202020204" pitchFamily="34" charset="0"/>
                      </a:endParaRPr>
                    </a:p>
                  </a:txBody>
                  <a:tcPr>
                    <a:solidFill>
                      <a:schemeClr val="bg1"/>
                    </a:solidFill>
                  </a:tcPr>
                </a:tc>
                <a:tc>
                  <a:txBody>
                    <a:bodyPr/>
                    <a:lstStyle/>
                    <a:p>
                      <a:endParaRPr lang="en-GB" sz="140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extLst>
                  <a:ext uri="{0D108BD9-81ED-4DB2-BD59-A6C34878D82A}">
                    <a16:rowId xmlns:a16="http://schemas.microsoft.com/office/drawing/2014/main" val="2590427964"/>
                  </a:ext>
                </a:extLst>
              </a:tr>
              <a:tr h="365288">
                <a:tc>
                  <a:txBody>
                    <a:bodyPr/>
                    <a:lstStyle/>
                    <a:p>
                      <a:r>
                        <a:rPr lang="en-GB" sz="1400" dirty="0" smtClean="0">
                          <a:latin typeface="Trebuchet MS" panose="020B0603020202020204" pitchFamily="34" charset="0"/>
                        </a:rPr>
                        <a:t>Solving problems</a:t>
                      </a:r>
                      <a:endParaRPr lang="en-GB" sz="1400" dirty="0">
                        <a:latin typeface="Trebuchet MS" panose="020B0603020202020204" pitchFamily="34" charset="0"/>
                      </a:endParaRPr>
                    </a:p>
                  </a:txBody>
                  <a:tcPr>
                    <a:solidFill>
                      <a:schemeClr val="bg1"/>
                    </a:solidFill>
                  </a:tcPr>
                </a:tc>
                <a:tc>
                  <a:txBody>
                    <a:bodyPr/>
                    <a:lstStyle/>
                    <a:p>
                      <a:endParaRPr lang="en-GB" sz="140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extLst>
                  <a:ext uri="{0D108BD9-81ED-4DB2-BD59-A6C34878D82A}">
                    <a16:rowId xmlns:a16="http://schemas.microsoft.com/office/drawing/2014/main" val="2121337447"/>
                  </a:ext>
                </a:extLst>
              </a:tr>
              <a:tr h="620989">
                <a:tc>
                  <a:txBody>
                    <a:bodyPr/>
                    <a:lstStyle/>
                    <a:p>
                      <a:r>
                        <a:rPr lang="en-GB" sz="1400" dirty="0" smtClean="0">
                          <a:latin typeface="Trebuchet MS" panose="020B0603020202020204" pitchFamily="34" charset="0"/>
                        </a:rPr>
                        <a:t>Responding to emergencies</a:t>
                      </a:r>
                      <a:endParaRPr lang="en-GB" sz="1400" dirty="0">
                        <a:latin typeface="Trebuchet MS" panose="020B0603020202020204" pitchFamily="34" charset="0"/>
                      </a:endParaRPr>
                    </a:p>
                  </a:txBody>
                  <a:tcPr>
                    <a:solidFill>
                      <a:schemeClr val="bg1"/>
                    </a:solidFill>
                  </a:tcPr>
                </a:tc>
                <a:tc>
                  <a:txBody>
                    <a:bodyPr/>
                    <a:lstStyle/>
                    <a:p>
                      <a:endParaRPr lang="en-GB" sz="140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extLst>
                  <a:ext uri="{0D108BD9-81ED-4DB2-BD59-A6C34878D82A}">
                    <a16:rowId xmlns:a16="http://schemas.microsoft.com/office/drawing/2014/main" val="2246786228"/>
                  </a:ext>
                </a:extLst>
              </a:tr>
              <a:tr h="365288">
                <a:tc>
                  <a:txBody>
                    <a:bodyPr/>
                    <a:lstStyle/>
                    <a:p>
                      <a:r>
                        <a:rPr lang="en-GB" sz="1400" dirty="0" smtClean="0">
                          <a:latin typeface="Trebuchet MS" panose="020B0603020202020204" pitchFamily="34" charset="0"/>
                        </a:rPr>
                        <a:t>Working with money</a:t>
                      </a:r>
                      <a:endParaRPr lang="en-GB" sz="1400" dirty="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extLst>
                  <a:ext uri="{0D108BD9-81ED-4DB2-BD59-A6C34878D82A}">
                    <a16:rowId xmlns:a16="http://schemas.microsoft.com/office/drawing/2014/main" val="2020440698"/>
                  </a:ext>
                </a:extLst>
              </a:tr>
              <a:tr h="36528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400" dirty="0" smtClean="0">
                          <a:latin typeface="Trebuchet MS" panose="020B0603020202020204" pitchFamily="34" charset="0"/>
                        </a:rPr>
                        <a:t>Playing a sport</a:t>
                      </a:r>
                      <a:endParaRPr lang="en-GB" sz="1400" dirty="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extLst>
                  <a:ext uri="{0D108BD9-81ED-4DB2-BD59-A6C34878D82A}">
                    <a16:rowId xmlns:a16="http://schemas.microsoft.com/office/drawing/2014/main" val="3856035511"/>
                  </a:ext>
                </a:extLst>
              </a:tr>
              <a:tr h="36528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400" dirty="0" smtClean="0">
                          <a:latin typeface="Trebuchet MS" panose="020B0603020202020204" pitchFamily="34" charset="0"/>
                        </a:rPr>
                        <a:t>Drawing and painting</a:t>
                      </a:r>
                      <a:endParaRPr lang="en-GB" sz="1400" dirty="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extLst>
                  <a:ext uri="{0D108BD9-81ED-4DB2-BD59-A6C34878D82A}">
                    <a16:rowId xmlns:a16="http://schemas.microsoft.com/office/drawing/2014/main" val="2111574178"/>
                  </a:ext>
                </a:extLst>
              </a:tr>
              <a:tr h="36528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400" dirty="0" smtClean="0">
                          <a:latin typeface="Trebuchet MS" panose="020B0603020202020204" pitchFamily="34" charset="0"/>
                        </a:rPr>
                        <a:t>Working on your own</a:t>
                      </a:r>
                      <a:endParaRPr lang="en-GB" sz="1400" dirty="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extLst>
                  <a:ext uri="{0D108BD9-81ED-4DB2-BD59-A6C34878D82A}">
                    <a16:rowId xmlns:a16="http://schemas.microsoft.com/office/drawing/2014/main" val="465247449"/>
                  </a:ext>
                </a:extLst>
              </a:tr>
              <a:tr h="62098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400" dirty="0" smtClean="0">
                          <a:latin typeface="Trebuchet MS" panose="020B0603020202020204" pitchFamily="34" charset="0"/>
                        </a:rPr>
                        <a:t>Using your imagination</a:t>
                      </a:r>
                      <a:endParaRPr lang="en-GB" sz="1400" dirty="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extLst>
                  <a:ext uri="{0D108BD9-81ED-4DB2-BD59-A6C34878D82A}">
                    <a16:rowId xmlns:a16="http://schemas.microsoft.com/office/drawing/2014/main" val="3867382375"/>
                  </a:ext>
                </a:extLst>
              </a:tr>
              <a:tr h="62098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400" dirty="0" smtClean="0">
                          <a:latin typeface="Trebuchet MS" panose="020B0603020202020204" pitchFamily="34" charset="0"/>
                        </a:rPr>
                        <a:t>Being good with your hands (practical)</a:t>
                      </a:r>
                      <a:endParaRPr lang="en-GB" sz="1400" dirty="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extLst>
                  <a:ext uri="{0D108BD9-81ED-4DB2-BD59-A6C34878D82A}">
                    <a16:rowId xmlns:a16="http://schemas.microsoft.com/office/drawing/2014/main" val="3858114373"/>
                  </a:ext>
                </a:extLst>
              </a:tr>
              <a:tr h="36528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400" dirty="0" smtClean="0">
                          <a:latin typeface="Trebuchet MS" panose="020B0603020202020204" pitchFamily="34" charset="0"/>
                        </a:rPr>
                        <a:t>Using maths</a:t>
                      </a:r>
                      <a:endParaRPr lang="en-GB" sz="1400" dirty="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extLst>
                  <a:ext uri="{0D108BD9-81ED-4DB2-BD59-A6C34878D82A}">
                    <a16:rowId xmlns:a16="http://schemas.microsoft.com/office/drawing/2014/main" val="3635087501"/>
                  </a:ext>
                </a:extLst>
              </a:tr>
              <a:tr h="62098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400" dirty="0" smtClean="0">
                          <a:latin typeface="Trebuchet MS" panose="020B0603020202020204" pitchFamily="34" charset="0"/>
                        </a:rPr>
                        <a:t>Learning from mistakes</a:t>
                      </a:r>
                      <a:endParaRPr lang="en-GB" sz="1400" dirty="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extLst>
                  <a:ext uri="{0D108BD9-81ED-4DB2-BD59-A6C34878D82A}">
                    <a16:rowId xmlns:a16="http://schemas.microsoft.com/office/drawing/2014/main" val="3422692321"/>
                  </a:ext>
                </a:extLst>
              </a:tr>
              <a:tr h="36528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400" dirty="0" smtClean="0">
                          <a:latin typeface="Trebuchet MS" panose="020B0603020202020204" pitchFamily="34" charset="0"/>
                        </a:rPr>
                        <a:t>Using a computer</a:t>
                      </a:r>
                      <a:endParaRPr lang="en-GB" sz="1400" dirty="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extLst>
                  <a:ext uri="{0D108BD9-81ED-4DB2-BD59-A6C34878D82A}">
                    <a16:rowId xmlns:a16="http://schemas.microsoft.com/office/drawing/2014/main" val="4158182741"/>
                  </a:ext>
                </a:extLst>
              </a:tr>
              <a:tr h="62098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400" dirty="0" smtClean="0">
                          <a:latin typeface="Trebuchet MS" panose="020B0603020202020204" pitchFamily="34" charset="0"/>
                        </a:rPr>
                        <a:t>Speaking another language</a:t>
                      </a:r>
                      <a:endParaRPr lang="en-GB" sz="1400" dirty="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extLst>
                  <a:ext uri="{0D108BD9-81ED-4DB2-BD59-A6C34878D82A}">
                    <a16:rowId xmlns:a16="http://schemas.microsoft.com/office/drawing/2014/main" val="1203485544"/>
                  </a:ext>
                </a:extLst>
              </a:tr>
              <a:tr h="62098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400" dirty="0" smtClean="0">
                          <a:latin typeface="Trebuchet MS" panose="020B0603020202020204" pitchFamily="34" charset="0"/>
                        </a:rPr>
                        <a:t>Dealing with difficult situations</a:t>
                      </a:r>
                      <a:endParaRPr lang="en-GB" sz="1400" dirty="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tc>
                  <a:txBody>
                    <a:bodyPr/>
                    <a:lstStyle/>
                    <a:p>
                      <a:endParaRPr lang="en-GB" sz="1400" dirty="0">
                        <a:latin typeface="Trebuchet MS" panose="020B0603020202020204" pitchFamily="34" charset="0"/>
                      </a:endParaRPr>
                    </a:p>
                  </a:txBody>
                  <a:tcPr>
                    <a:solidFill>
                      <a:schemeClr val="bg1"/>
                    </a:solidFill>
                  </a:tcPr>
                </a:tc>
                <a:extLst>
                  <a:ext uri="{0D108BD9-81ED-4DB2-BD59-A6C34878D82A}">
                    <a16:rowId xmlns:a16="http://schemas.microsoft.com/office/drawing/2014/main" val="1110582978"/>
                  </a:ext>
                </a:extLst>
              </a:tr>
            </a:tbl>
          </a:graphicData>
        </a:graphic>
      </p:graphicFrame>
    </p:spTree>
    <p:extLst>
      <p:ext uri="{BB962C8B-B14F-4D97-AF65-F5344CB8AC3E}">
        <p14:creationId xmlns:p14="http://schemas.microsoft.com/office/powerpoint/2010/main" val="22942685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42288" y="298179"/>
            <a:ext cx="6480313" cy="3970318"/>
          </a:xfrm>
          <a:prstGeom prst="rect">
            <a:avLst/>
          </a:prstGeom>
          <a:noFill/>
        </p:spPr>
        <p:txBody>
          <a:bodyPr wrap="square" rtlCol="0">
            <a:spAutoFit/>
          </a:bodyPr>
          <a:lstStyle/>
          <a:p>
            <a:r>
              <a:rPr lang="en-GB" dirty="0">
                <a:latin typeface="Trebuchet MS" panose="020B0603020202020204" pitchFamily="34" charset="0"/>
              </a:rPr>
              <a:t>… and finally, a message from the Transition Team.</a:t>
            </a:r>
          </a:p>
          <a:p>
            <a:endParaRPr lang="en-GB" dirty="0">
              <a:latin typeface="Trebuchet MS" panose="020B0603020202020204" pitchFamily="34" charset="0"/>
            </a:endParaRPr>
          </a:p>
          <a:p>
            <a:r>
              <a:rPr lang="en-GB" dirty="0">
                <a:latin typeface="Trebuchet MS" panose="020B0603020202020204" pitchFamily="34" charset="0"/>
              </a:rPr>
              <a:t>We are looking forward to meeting you all and getting to know you. We hope that you are excited about starting your WVC journey and please know that we are here to help you! If you have any questions, please do not hesitate to contact us. Our details are on the college website.</a:t>
            </a:r>
          </a:p>
          <a:p>
            <a:endParaRPr lang="en-GB" dirty="0">
              <a:latin typeface="Trebuchet MS" panose="020B0603020202020204" pitchFamily="34" charset="0"/>
            </a:endParaRPr>
          </a:p>
          <a:p>
            <a:r>
              <a:rPr lang="en-GB" dirty="0">
                <a:latin typeface="Trebuchet MS" panose="020B0603020202020204" pitchFamily="34" charset="0"/>
              </a:rPr>
              <a:t>Stay safe and well and we will see you soon!</a:t>
            </a:r>
          </a:p>
          <a:p>
            <a:endParaRPr lang="en-GB" dirty="0">
              <a:latin typeface="Trebuchet MS" panose="020B0603020202020204" pitchFamily="34" charset="0"/>
            </a:endParaRPr>
          </a:p>
          <a:p>
            <a:r>
              <a:rPr lang="en-GB" dirty="0">
                <a:latin typeface="Trebuchet MS" panose="020B0603020202020204" pitchFamily="34" charset="0"/>
              </a:rPr>
              <a:t>Best wishes,</a:t>
            </a:r>
          </a:p>
          <a:p>
            <a:endParaRPr lang="en-GB" dirty="0">
              <a:latin typeface="Trebuchet MS" panose="020B0603020202020204" pitchFamily="34" charset="0"/>
            </a:endParaRPr>
          </a:p>
          <a:p>
            <a:r>
              <a:rPr lang="en-GB" dirty="0">
                <a:latin typeface="Trebuchet MS" panose="020B0603020202020204" pitchFamily="34" charset="0"/>
              </a:rPr>
              <a:t>Mr Cook</a:t>
            </a:r>
          </a:p>
          <a:p>
            <a:endParaRPr lang="en-GB" dirty="0"/>
          </a:p>
        </p:txBody>
      </p:sp>
      <p:pic>
        <p:nvPicPr>
          <p:cNvPr id="7" name="Picture 6"/>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261112" y="7271544"/>
            <a:ext cx="1596887" cy="2431397"/>
          </a:xfrm>
          <a:prstGeom prst="rect">
            <a:avLst/>
          </a:prstGeom>
        </p:spPr>
      </p:pic>
      <p:sp>
        <p:nvSpPr>
          <p:cNvPr id="8" name="TextBox 7"/>
          <p:cNvSpPr txBox="1"/>
          <p:nvPr/>
        </p:nvSpPr>
        <p:spPr>
          <a:xfrm>
            <a:off x="954157" y="9307321"/>
            <a:ext cx="5486400" cy="584775"/>
          </a:xfrm>
          <a:prstGeom prst="rect">
            <a:avLst/>
          </a:prstGeom>
          <a:noFill/>
        </p:spPr>
        <p:txBody>
          <a:bodyPr wrap="square" rtlCol="0">
            <a:spAutoFit/>
          </a:bodyPr>
          <a:lstStyle/>
          <a:p>
            <a:r>
              <a:rPr lang="en-GB" sz="3200" dirty="0">
                <a:solidFill>
                  <a:srgbClr val="26367B"/>
                </a:solidFill>
                <a:latin typeface="Trebuchet MS" panose="020B0603020202020204" pitchFamily="34" charset="0"/>
              </a:rPr>
              <a:t>imagine, believe, achieve</a:t>
            </a:r>
          </a:p>
        </p:txBody>
      </p:sp>
    </p:spTree>
    <p:extLst>
      <p:ext uri="{BB962C8B-B14F-4D97-AF65-F5344CB8AC3E}">
        <p14:creationId xmlns:p14="http://schemas.microsoft.com/office/powerpoint/2010/main" val="4082907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798" y="323301"/>
            <a:ext cx="6294783" cy="2862322"/>
          </a:xfrm>
          <a:prstGeom prst="rect">
            <a:avLst/>
          </a:prstGeom>
          <a:noFill/>
        </p:spPr>
        <p:txBody>
          <a:bodyPr wrap="square" rtlCol="0">
            <a:spAutoFit/>
          </a:bodyPr>
          <a:lstStyle/>
          <a:p>
            <a:r>
              <a:rPr lang="en-GB" dirty="0">
                <a:latin typeface="Trebuchet MS" panose="020B0603020202020204" pitchFamily="34" charset="0"/>
              </a:rPr>
              <a:t>Moving from primary to secondary school is an exciting, but sometimes scary time! A new building, new rules, new teachers, new routines and new friends are just some of the changes you will experience. We hope that filling this in for your form tutor will get us off to a good start.</a:t>
            </a:r>
          </a:p>
          <a:p>
            <a:endParaRPr lang="en-GB" dirty="0">
              <a:latin typeface="Trebuchet MS" panose="020B0603020202020204" pitchFamily="34" charset="0"/>
            </a:endParaRPr>
          </a:p>
          <a:p>
            <a:r>
              <a:rPr lang="en-GB" dirty="0">
                <a:latin typeface="Trebuchet MS" panose="020B0603020202020204" pitchFamily="34" charset="0"/>
              </a:rPr>
              <a:t>It can be digital or printed. You will be asked to bring it with you when we start school. If you get stuck or can’t do any of it, please don’t worry, you will not be in any trouble.</a:t>
            </a:r>
            <a:endParaRPr lang="en-GB" dirty="0"/>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37419" y="6781205"/>
            <a:ext cx="2229543" cy="2779255"/>
          </a:xfrm>
          <a:prstGeom prst="rect">
            <a:avLst/>
          </a:prstGeom>
        </p:spPr>
      </p:pic>
    </p:spTree>
    <p:extLst>
      <p:ext uri="{BB962C8B-B14F-4D97-AF65-F5344CB8AC3E}">
        <p14:creationId xmlns:p14="http://schemas.microsoft.com/office/powerpoint/2010/main" val="646093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3252" y="1855304"/>
            <a:ext cx="6661702" cy="8050696"/>
          </a:xfrm>
          <a:prstGeom prst="rect">
            <a:avLst/>
          </a:prstGeom>
        </p:spPr>
      </p:pic>
      <p:sp>
        <p:nvSpPr>
          <p:cNvPr id="7" name="TextBox 6"/>
          <p:cNvSpPr txBox="1"/>
          <p:nvPr/>
        </p:nvSpPr>
        <p:spPr>
          <a:xfrm>
            <a:off x="4005014" y="783771"/>
            <a:ext cx="2617627" cy="4770537"/>
          </a:xfrm>
          <a:prstGeom prst="rect">
            <a:avLst/>
          </a:prstGeom>
          <a:noFill/>
        </p:spPr>
        <p:txBody>
          <a:bodyPr wrap="square" rtlCol="0">
            <a:spAutoFit/>
          </a:bodyPr>
          <a:lstStyle/>
          <a:p>
            <a:r>
              <a:rPr lang="en-GB" sz="1600" dirty="0">
                <a:latin typeface="Trebuchet MS" panose="020B0603020202020204" pitchFamily="34" charset="0"/>
              </a:rPr>
              <a:t>Name:</a:t>
            </a:r>
          </a:p>
          <a:p>
            <a:endParaRPr lang="en-GB" sz="1600" dirty="0">
              <a:latin typeface="Trebuchet MS" panose="020B0603020202020204" pitchFamily="34" charset="0"/>
            </a:endParaRPr>
          </a:p>
          <a:p>
            <a:r>
              <a:rPr lang="en-GB" sz="1600" dirty="0">
                <a:latin typeface="Trebuchet MS" panose="020B0603020202020204" pitchFamily="34" charset="0"/>
              </a:rPr>
              <a:t>Birthday:</a:t>
            </a:r>
          </a:p>
          <a:p>
            <a:endParaRPr lang="en-GB" sz="1600" dirty="0">
              <a:latin typeface="Trebuchet MS" panose="020B0603020202020204" pitchFamily="34" charset="0"/>
            </a:endParaRPr>
          </a:p>
          <a:p>
            <a:r>
              <a:rPr lang="en-GB" sz="1600" dirty="0">
                <a:latin typeface="Trebuchet MS" panose="020B0603020202020204" pitchFamily="34" charset="0"/>
              </a:rPr>
              <a:t>My primary school:</a:t>
            </a:r>
          </a:p>
          <a:p>
            <a:endParaRPr lang="en-GB" sz="1600" dirty="0">
              <a:latin typeface="Trebuchet MS" panose="020B0603020202020204" pitchFamily="34" charset="0"/>
            </a:endParaRPr>
          </a:p>
          <a:p>
            <a:r>
              <a:rPr lang="en-GB" sz="1600" dirty="0">
                <a:latin typeface="Trebuchet MS" panose="020B0603020202020204" pitchFamily="34" charset="0"/>
              </a:rPr>
              <a:t>Eye colour:</a:t>
            </a:r>
          </a:p>
          <a:p>
            <a:endParaRPr lang="en-GB" sz="1600" dirty="0">
              <a:latin typeface="Trebuchet MS" panose="020B0603020202020204" pitchFamily="34" charset="0"/>
            </a:endParaRPr>
          </a:p>
          <a:p>
            <a:r>
              <a:rPr lang="en-GB" sz="1600" dirty="0">
                <a:latin typeface="Trebuchet MS" panose="020B0603020202020204" pitchFamily="34" charset="0"/>
              </a:rPr>
              <a:t>Hair colour: </a:t>
            </a:r>
          </a:p>
          <a:p>
            <a:endParaRPr lang="en-GB" sz="1600" dirty="0">
              <a:latin typeface="Trebuchet MS" panose="020B0603020202020204" pitchFamily="34" charset="0"/>
            </a:endParaRPr>
          </a:p>
          <a:p>
            <a:r>
              <a:rPr lang="en-GB" sz="1600" dirty="0">
                <a:latin typeface="Trebuchet MS" panose="020B0603020202020204" pitchFamily="34" charset="0"/>
              </a:rPr>
              <a:t>Height:</a:t>
            </a:r>
          </a:p>
          <a:p>
            <a:endParaRPr lang="en-GB" sz="1600" dirty="0">
              <a:latin typeface="Trebuchet MS" panose="020B0603020202020204" pitchFamily="34" charset="0"/>
            </a:endParaRPr>
          </a:p>
          <a:p>
            <a:r>
              <a:rPr lang="en-GB" sz="1600" dirty="0">
                <a:latin typeface="Trebuchet MS" panose="020B0603020202020204" pitchFamily="34" charset="0"/>
              </a:rPr>
              <a:t>Siblings:</a:t>
            </a:r>
          </a:p>
          <a:p>
            <a:endParaRPr lang="en-GB" sz="1600" dirty="0">
              <a:latin typeface="Trebuchet MS" panose="020B0603020202020204" pitchFamily="34" charset="0"/>
            </a:endParaRPr>
          </a:p>
          <a:p>
            <a:r>
              <a:rPr lang="en-GB" sz="1600" dirty="0">
                <a:latin typeface="Trebuchet MS" panose="020B0603020202020204" pitchFamily="34" charset="0"/>
              </a:rPr>
              <a:t>Pets:</a:t>
            </a:r>
          </a:p>
          <a:p>
            <a:endParaRPr lang="en-GB" sz="1600" dirty="0">
              <a:latin typeface="Trebuchet MS" panose="020B0603020202020204" pitchFamily="34" charset="0"/>
            </a:endParaRPr>
          </a:p>
          <a:p>
            <a:r>
              <a:rPr lang="en-GB" sz="1600" dirty="0">
                <a:latin typeface="Trebuchet MS" panose="020B0603020202020204" pitchFamily="34" charset="0"/>
              </a:rPr>
              <a:t>Three words that describe me: </a:t>
            </a:r>
          </a:p>
          <a:p>
            <a:endParaRPr lang="en-GB" sz="1600" dirty="0">
              <a:latin typeface="Trebuchet MS" panose="020B0603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383840625"/>
              </p:ext>
            </p:extLst>
          </p:nvPr>
        </p:nvGraphicFramePr>
        <p:xfrm>
          <a:off x="67615" y="5554309"/>
          <a:ext cx="6790385" cy="4351690"/>
        </p:xfrm>
        <a:graphic>
          <a:graphicData uri="http://schemas.openxmlformats.org/drawingml/2006/table">
            <a:tbl>
              <a:tblPr firstRow="1" bandRow="1">
                <a:tableStyleId>{5C22544A-7EE6-4342-B048-85BDC9FD1C3A}</a:tableStyleId>
              </a:tblPr>
              <a:tblGrid>
                <a:gridCol w="2306222">
                  <a:extLst>
                    <a:ext uri="{9D8B030D-6E8A-4147-A177-3AD203B41FA5}">
                      <a16:colId xmlns:a16="http://schemas.microsoft.com/office/drawing/2014/main" val="20000"/>
                    </a:ext>
                  </a:extLst>
                </a:gridCol>
                <a:gridCol w="4484163">
                  <a:extLst>
                    <a:ext uri="{9D8B030D-6E8A-4147-A177-3AD203B41FA5}">
                      <a16:colId xmlns:a16="http://schemas.microsoft.com/office/drawing/2014/main" val="20001"/>
                    </a:ext>
                  </a:extLst>
                </a:gridCol>
              </a:tblGrid>
              <a:tr h="367231">
                <a:tc>
                  <a:txBody>
                    <a:bodyPr/>
                    <a:lstStyle/>
                    <a:p>
                      <a:pPr algn="l"/>
                      <a:r>
                        <a:rPr lang="en-GB" sz="1400" b="1" dirty="0">
                          <a:solidFill>
                            <a:schemeClr val="tx1"/>
                          </a:solidFill>
                          <a:latin typeface="Trebuchet MS" panose="020B0603020202020204" pitchFamily="34" charset="0"/>
                        </a:rPr>
                        <a:t>Favourite</a:t>
                      </a:r>
                      <a:r>
                        <a:rPr lang="en-GB" sz="1400" b="1" baseline="0" dirty="0">
                          <a:solidFill>
                            <a:schemeClr val="tx1"/>
                          </a:solidFill>
                          <a:latin typeface="Trebuchet MS" panose="020B0603020202020204" pitchFamily="34" charset="0"/>
                        </a:rPr>
                        <a:t> colour</a:t>
                      </a:r>
                      <a:endParaRPr lang="en-GB" sz="1400" b="1"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GB" sz="1400" b="1" dirty="0">
                        <a:solidFill>
                          <a:schemeClr val="tx1"/>
                        </a:solidFill>
                        <a:latin typeface="Century Gothic" panose="020B0502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67231">
                <a:tc>
                  <a:txBody>
                    <a:bodyPr/>
                    <a:lstStyle/>
                    <a:p>
                      <a:pPr algn="l"/>
                      <a:r>
                        <a:rPr lang="en-GB" sz="1400" b="1" dirty="0">
                          <a:solidFill>
                            <a:schemeClr val="tx1"/>
                          </a:solidFill>
                          <a:latin typeface="Trebuchet MS" panose="020B0603020202020204" pitchFamily="34" charset="0"/>
                        </a:rPr>
                        <a:t>Favourite</a:t>
                      </a:r>
                      <a:r>
                        <a:rPr lang="en-GB" sz="1400" b="1" baseline="0" dirty="0">
                          <a:solidFill>
                            <a:schemeClr val="tx1"/>
                          </a:solidFill>
                          <a:latin typeface="Trebuchet MS" panose="020B0603020202020204" pitchFamily="34" charset="0"/>
                        </a:rPr>
                        <a:t> animal</a:t>
                      </a:r>
                      <a:endParaRPr lang="en-GB" sz="1400" b="1"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GB" sz="1400" b="1" dirty="0">
                        <a:solidFill>
                          <a:schemeClr val="tx1"/>
                        </a:solidFill>
                        <a:latin typeface="Century Gothic" panose="020B0502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881355">
                <a:tc>
                  <a:txBody>
                    <a:bodyPr/>
                    <a:lstStyle/>
                    <a:p>
                      <a:pPr algn="l"/>
                      <a:r>
                        <a:rPr lang="en-GB" sz="1400" b="1" dirty="0">
                          <a:solidFill>
                            <a:schemeClr val="tx1"/>
                          </a:solidFill>
                          <a:latin typeface="Trebuchet MS" panose="020B0603020202020204" pitchFamily="34" charset="0"/>
                        </a:rPr>
                        <a:t>If I could have a superpower it would be….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GB" sz="1400" b="1" dirty="0">
                        <a:solidFill>
                          <a:schemeClr val="tx1"/>
                        </a:solidFill>
                        <a:latin typeface="Century Gothic" panose="020B0502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67231">
                <a:tc>
                  <a:txBody>
                    <a:bodyPr/>
                    <a:lstStyle/>
                    <a:p>
                      <a:pPr algn="l"/>
                      <a:r>
                        <a:rPr lang="en-GB" sz="1400" b="1" dirty="0">
                          <a:solidFill>
                            <a:schemeClr val="tx1"/>
                          </a:solidFill>
                          <a:latin typeface="Trebuchet MS" panose="020B0603020202020204" pitchFamily="34" charset="0"/>
                        </a:rPr>
                        <a:t>Favourite</a:t>
                      </a:r>
                      <a:r>
                        <a:rPr lang="en-GB" sz="1400" b="1" baseline="0" dirty="0">
                          <a:solidFill>
                            <a:schemeClr val="tx1"/>
                          </a:solidFill>
                          <a:latin typeface="Trebuchet MS" panose="020B0603020202020204" pitchFamily="34" charset="0"/>
                        </a:rPr>
                        <a:t> school subject</a:t>
                      </a:r>
                      <a:endParaRPr lang="en-GB" sz="1400" b="1"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GB" sz="1400" b="1" dirty="0">
                        <a:solidFill>
                          <a:schemeClr val="tx1"/>
                        </a:solidFill>
                        <a:latin typeface="Century Gothic" panose="020B0502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624293">
                <a:tc>
                  <a:txBody>
                    <a:bodyPr/>
                    <a:lstStyle/>
                    <a:p>
                      <a:pPr algn="l"/>
                      <a:r>
                        <a:rPr lang="en-GB" sz="1400" b="1" dirty="0">
                          <a:solidFill>
                            <a:schemeClr val="tx1"/>
                          </a:solidFill>
                          <a:latin typeface="Trebuchet MS" panose="020B0603020202020204" pitchFamily="34" charset="0"/>
                        </a:rPr>
                        <a:t>Best</a:t>
                      </a:r>
                      <a:r>
                        <a:rPr lang="en-GB" sz="1400" b="1" baseline="0" dirty="0">
                          <a:solidFill>
                            <a:schemeClr val="tx1"/>
                          </a:solidFill>
                          <a:latin typeface="Trebuchet MS" panose="020B0603020202020204" pitchFamily="34" charset="0"/>
                        </a:rPr>
                        <a:t> place I’ve ever been to…</a:t>
                      </a:r>
                      <a:endParaRPr lang="en-GB" sz="1400" b="1"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GB" sz="1400" b="1" dirty="0">
                        <a:solidFill>
                          <a:schemeClr val="tx1"/>
                        </a:solidFill>
                        <a:latin typeface="Century Gothic" panose="020B0502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67231">
                <a:tc>
                  <a:txBody>
                    <a:bodyPr/>
                    <a:lstStyle/>
                    <a:p>
                      <a:pPr algn="l"/>
                      <a:r>
                        <a:rPr lang="en-GB" sz="1400" b="1" dirty="0">
                          <a:solidFill>
                            <a:schemeClr val="tx1"/>
                          </a:solidFill>
                          <a:latin typeface="Trebuchet MS" panose="020B0603020202020204" pitchFamily="34" charset="0"/>
                        </a:rPr>
                        <a:t>Dream</a:t>
                      </a:r>
                      <a:r>
                        <a:rPr lang="en-GB" sz="1400" b="1" baseline="0" dirty="0">
                          <a:solidFill>
                            <a:schemeClr val="tx1"/>
                          </a:solidFill>
                          <a:latin typeface="Trebuchet MS" panose="020B0603020202020204" pitchFamily="34" charset="0"/>
                        </a:rPr>
                        <a:t> country to visit…</a:t>
                      </a:r>
                      <a:endParaRPr lang="en-GB" sz="1400" b="1"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GB" sz="1400" b="1" dirty="0">
                        <a:solidFill>
                          <a:schemeClr val="tx1"/>
                        </a:solidFill>
                        <a:latin typeface="Century Gothic" panose="020B0502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624293">
                <a:tc>
                  <a:txBody>
                    <a:bodyPr/>
                    <a:lstStyle/>
                    <a:p>
                      <a:pPr algn="l"/>
                      <a:r>
                        <a:rPr lang="en-GB" sz="1400" b="1" dirty="0">
                          <a:solidFill>
                            <a:schemeClr val="tx1"/>
                          </a:solidFill>
                          <a:latin typeface="Trebuchet MS" panose="020B0603020202020204" pitchFamily="34" charset="0"/>
                        </a:rPr>
                        <a:t>If I could travel back in time, I’d go to…</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GB" sz="1400" b="1" dirty="0">
                        <a:solidFill>
                          <a:schemeClr val="tx1"/>
                        </a:solidFill>
                        <a:latin typeface="Century Gothic" panose="020B0502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752825">
                <a:tc>
                  <a:txBody>
                    <a:bodyPr/>
                    <a:lstStyle/>
                    <a:p>
                      <a:pPr algn="l"/>
                      <a:r>
                        <a:rPr lang="en-GB" sz="1400" b="1" dirty="0">
                          <a:solidFill>
                            <a:schemeClr val="tx1"/>
                          </a:solidFill>
                          <a:latin typeface="Trebuchet MS" panose="020B0603020202020204" pitchFamily="34" charset="0"/>
                        </a:rPr>
                        <a:t>My</a:t>
                      </a:r>
                      <a:r>
                        <a:rPr lang="en-GB" sz="1400" b="1" baseline="0" dirty="0">
                          <a:solidFill>
                            <a:schemeClr val="tx1"/>
                          </a:solidFill>
                          <a:latin typeface="Trebuchet MS" panose="020B0603020202020204" pitchFamily="34" charset="0"/>
                        </a:rPr>
                        <a:t> dream job is…</a:t>
                      </a:r>
                      <a:endParaRPr lang="en-GB" sz="1400" b="1"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GB" sz="3500" b="1" dirty="0">
                        <a:solidFill>
                          <a:schemeClr val="tx1"/>
                        </a:solidFill>
                        <a:latin typeface="Century Gothic" panose="020B0502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bl>
          </a:graphicData>
        </a:graphic>
      </p:graphicFrame>
      <p:sp>
        <p:nvSpPr>
          <p:cNvPr id="9" name="TextBox 8"/>
          <p:cNvSpPr txBox="1"/>
          <p:nvPr/>
        </p:nvSpPr>
        <p:spPr>
          <a:xfrm>
            <a:off x="186612" y="783771"/>
            <a:ext cx="3314700" cy="461665"/>
          </a:xfrm>
          <a:prstGeom prst="rect">
            <a:avLst/>
          </a:prstGeom>
          <a:noFill/>
        </p:spPr>
        <p:txBody>
          <a:bodyPr wrap="square" rtlCol="0">
            <a:spAutoFit/>
          </a:bodyPr>
          <a:lstStyle/>
          <a:p>
            <a:r>
              <a:rPr lang="en-GB" sz="1200" dirty="0">
                <a:latin typeface="Trebuchet MS" panose="020B0603020202020204" pitchFamily="34" charset="0"/>
              </a:rPr>
              <a:t>Draw a self portrait here. (or add a photo of you doing something you love)</a:t>
            </a:r>
          </a:p>
        </p:txBody>
      </p:sp>
      <p:sp>
        <p:nvSpPr>
          <p:cNvPr id="3" name="TextBox 2"/>
          <p:cNvSpPr txBox="1"/>
          <p:nvPr/>
        </p:nvSpPr>
        <p:spPr>
          <a:xfrm>
            <a:off x="0" y="0"/>
            <a:ext cx="6858000" cy="830868"/>
          </a:xfrm>
          <a:prstGeom prst="rect">
            <a:avLst/>
          </a:prstGeom>
          <a:noFill/>
        </p:spPr>
        <p:txBody>
          <a:bodyPr wrap="square" rtlCol="0">
            <a:spAutoFit/>
          </a:bodyPr>
          <a:lstStyle/>
          <a:p>
            <a:pPr algn="ctr"/>
            <a:r>
              <a:rPr lang="en-GB" sz="4799" dirty="0">
                <a:solidFill>
                  <a:srgbClr val="26367B"/>
                </a:solidFill>
                <a:latin typeface="Ink Free" panose="03080402000500000000" pitchFamily="66" charset="0"/>
              </a:rPr>
              <a:t>All About Me</a:t>
            </a:r>
          </a:p>
        </p:txBody>
      </p:sp>
      <p:sp>
        <p:nvSpPr>
          <p:cNvPr id="6" name="Rectangle 5"/>
          <p:cNvSpPr/>
          <p:nvPr/>
        </p:nvSpPr>
        <p:spPr>
          <a:xfrm>
            <a:off x="163674" y="783771"/>
            <a:ext cx="3844211" cy="4452002"/>
          </a:xfrm>
          <a:prstGeom prst="rect">
            <a:avLst/>
          </a:prstGeom>
          <a:solidFill>
            <a:schemeClr val="bg1"/>
          </a:solid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434338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8" name="Shape 58"/>
          <p:cNvSpPr txBox="1"/>
          <p:nvPr/>
        </p:nvSpPr>
        <p:spPr>
          <a:xfrm>
            <a:off x="265701" y="146719"/>
            <a:ext cx="6373637" cy="595995"/>
          </a:xfrm>
          <a:prstGeom prst="rect">
            <a:avLst/>
          </a:prstGeom>
          <a:noFill/>
          <a:ln>
            <a:noFill/>
          </a:ln>
        </p:spPr>
        <p:txBody>
          <a:bodyPr lIns="82939" tIns="82939" rIns="82939" bIns="82939" anchor="t" anchorCtr="0">
            <a:noAutofit/>
          </a:bodyPr>
          <a:lstStyle/>
          <a:p>
            <a:pPr algn="ctr"/>
            <a:r>
              <a:rPr lang="en-GB" sz="4799" dirty="0">
                <a:solidFill>
                  <a:srgbClr val="26367B"/>
                </a:solidFill>
                <a:latin typeface="Ink Free" panose="03080402000500000000" pitchFamily="66" charset="0"/>
              </a:rPr>
              <a:t>Our Expectations</a:t>
            </a:r>
          </a:p>
        </p:txBody>
      </p:sp>
      <p:sp>
        <p:nvSpPr>
          <p:cNvPr id="62" name="Shape 62"/>
          <p:cNvSpPr txBox="1"/>
          <p:nvPr/>
        </p:nvSpPr>
        <p:spPr>
          <a:xfrm>
            <a:off x="219062" y="880990"/>
            <a:ext cx="6199782" cy="580348"/>
          </a:xfrm>
          <a:prstGeom prst="rect">
            <a:avLst/>
          </a:prstGeom>
          <a:noFill/>
          <a:ln>
            <a:noFill/>
          </a:ln>
        </p:spPr>
        <p:txBody>
          <a:bodyPr lIns="82939" tIns="82939" rIns="82939" bIns="82939" anchor="t" anchorCtr="0">
            <a:noAutofit/>
          </a:bodyPr>
          <a:lstStyle/>
          <a:p>
            <a:r>
              <a:rPr lang="en-GB" sz="1600" dirty="0">
                <a:solidFill>
                  <a:schemeClr val="dk1"/>
                </a:solidFill>
                <a:latin typeface="Trebuchet MS" panose="020B0603020202020204" pitchFamily="34" charset="0"/>
              </a:rPr>
              <a:t>So that we can all work together and enjoy each other’ s company we do ask that you follow a few simple guidelines.</a:t>
            </a:r>
          </a:p>
          <a:p>
            <a:endParaRPr lang="en-GB" sz="1633" dirty="0">
              <a:solidFill>
                <a:schemeClr val="dk1"/>
              </a:solidFill>
              <a:latin typeface="Trebuchet MS" panose="020B0603020202020204" pitchFamily="34" charset="0"/>
            </a:endParaRPr>
          </a:p>
          <a:p>
            <a:endParaRPr lang="en-GB" sz="1633" dirty="0">
              <a:solidFill>
                <a:schemeClr val="dk1"/>
              </a:solidFill>
              <a:latin typeface="Trebuchet MS" panose="020B0603020202020204" pitchFamily="34" charset="0"/>
            </a:endParaRPr>
          </a:p>
        </p:txBody>
      </p:sp>
      <p:sp>
        <p:nvSpPr>
          <p:cNvPr id="64" name="Shape 64"/>
          <p:cNvSpPr txBox="1"/>
          <p:nvPr/>
        </p:nvSpPr>
        <p:spPr>
          <a:xfrm>
            <a:off x="2202672" y="9363296"/>
            <a:ext cx="2452656" cy="395985"/>
          </a:xfrm>
          <a:prstGeom prst="rect">
            <a:avLst/>
          </a:prstGeom>
          <a:noFill/>
          <a:ln>
            <a:noFill/>
          </a:ln>
        </p:spPr>
        <p:txBody>
          <a:bodyPr lIns="82939" tIns="82939" rIns="82939" bIns="82939" anchor="t" anchorCtr="0">
            <a:noAutofit/>
          </a:bodyPr>
          <a:lstStyle/>
          <a:p>
            <a:pPr algn="ctr"/>
            <a:r>
              <a:rPr lang="en-GB" dirty="0">
                <a:solidFill>
                  <a:srgbClr val="26367B"/>
                </a:solidFill>
                <a:latin typeface="Ink Free" panose="03080402000500000000" pitchFamily="66" charset="0"/>
              </a:rPr>
              <a:t>Thank you!</a:t>
            </a:r>
          </a:p>
        </p:txBody>
      </p:sp>
      <p:sp>
        <p:nvSpPr>
          <p:cNvPr id="2" name="TextBox 1"/>
          <p:cNvSpPr txBox="1"/>
          <p:nvPr/>
        </p:nvSpPr>
        <p:spPr>
          <a:xfrm>
            <a:off x="265702" y="1846614"/>
            <a:ext cx="6373637" cy="3816429"/>
          </a:xfrm>
          <a:prstGeom prst="rect">
            <a:avLst/>
          </a:prstGeom>
          <a:noFill/>
        </p:spPr>
        <p:txBody>
          <a:bodyPr wrap="square" rtlCol="0">
            <a:spAutoFit/>
          </a:bodyPr>
          <a:lstStyle/>
          <a:p>
            <a:r>
              <a:rPr lang="en-GB" dirty="0">
                <a:solidFill>
                  <a:srgbClr val="26367B"/>
                </a:solidFill>
                <a:latin typeface="Trebuchet MS" panose="020B0603020202020204" pitchFamily="34" charset="0"/>
              </a:rPr>
              <a:t>The College expects all students to:</a:t>
            </a:r>
          </a:p>
          <a:p>
            <a:endParaRPr lang="en-GB" sz="1400" dirty="0">
              <a:solidFill>
                <a:srgbClr val="26367B"/>
              </a:solidFill>
            </a:endParaRPr>
          </a:p>
          <a:p>
            <a:pPr marL="285722" indent="-285722">
              <a:buFont typeface="Arial" panose="020B0604020202020204" pitchFamily="34" charset="0"/>
              <a:buChar char="•"/>
            </a:pPr>
            <a:r>
              <a:rPr lang="en-GB" sz="1400" dirty="0">
                <a:latin typeface="Trebuchet MS" panose="020B0603020202020204" pitchFamily="34" charset="0"/>
              </a:rPr>
              <a:t>Move about the school with awareness for others</a:t>
            </a:r>
          </a:p>
          <a:p>
            <a:pPr marL="285722" indent="-285722">
              <a:buFont typeface="Arial" panose="020B0604020202020204" pitchFamily="34" charset="0"/>
              <a:buChar char="•"/>
            </a:pPr>
            <a:endParaRPr lang="en-GB" sz="1400" dirty="0">
              <a:latin typeface="Trebuchet MS" panose="020B0603020202020204" pitchFamily="34" charset="0"/>
            </a:endParaRPr>
          </a:p>
          <a:p>
            <a:pPr marL="285722" indent="-285722">
              <a:buFont typeface="Arial" panose="020B0604020202020204" pitchFamily="34" charset="0"/>
              <a:buChar char="•"/>
            </a:pPr>
            <a:r>
              <a:rPr lang="en-GB" sz="1400" dirty="0">
                <a:latin typeface="Trebuchet MS" panose="020B0603020202020204" pitchFamily="34" charset="0"/>
              </a:rPr>
              <a:t>Keep the classrooms, corridors and outside areas clean</a:t>
            </a:r>
          </a:p>
          <a:p>
            <a:pPr marL="285722" indent="-285722">
              <a:buFont typeface="Arial" panose="020B0604020202020204" pitchFamily="34" charset="0"/>
              <a:buChar char="•"/>
            </a:pPr>
            <a:endParaRPr lang="en-GB" sz="1400" dirty="0">
              <a:latin typeface="Trebuchet MS" panose="020B0603020202020204" pitchFamily="34" charset="0"/>
            </a:endParaRPr>
          </a:p>
          <a:p>
            <a:pPr marL="285722" indent="-285722">
              <a:buFont typeface="Arial" panose="020B0604020202020204" pitchFamily="34" charset="0"/>
              <a:buChar char="•"/>
            </a:pPr>
            <a:r>
              <a:rPr lang="en-GB" sz="1400" dirty="0">
                <a:latin typeface="Trebuchet MS" panose="020B0603020202020204" pitchFamily="34" charset="0"/>
              </a:rPr>
              <a:t>Treat everybody with respect</a:t>
            </a:r>
          </a:p>
          <a:p>
            <a:pPr marL="285722" indent="-285722">
              <a:buFont typeface="Arial" panose="020B0604020202020204" pitchFamily="34" charset="0"/>
              <a:buChar char="•"/>
            </a:pPr>
            <a:endParaRPr lang="en-GB" sz="1400" dirty="0">
              <a:latin typeface="Trebuchet MS" panose="020B0603020202020204" pitchFamily="34" charset="0"/>
            </a:endParaRPr>
          </a:p>
          <a:p>
            <a:pPr marL="285722" indent="-285722">
              <a:buFont typeface="Arial" panose="020B0604020202020204" pitchFamily="34" charset="0"/>
              <a:buChar char="•"/>
            </a:pPr>
            <a:r>
              <a:rPr lang="en-GB" sz="1400" dirty="0">
                <a:latin typeface="Trebuchet MS" panose="020B0603020202020204" pitchFamily="34" charset="0"/>
              </a:rPr>
              <a:t>Respond appropriately to all reasonable requests</a:t>
            </a:r>
          </a:p>
          <a:p>
            <a:pPr marL="285722" indent="-285722">
              <a:buFont typeface="Arial" panose="020B0604020202020204" pitchFamily="34" charset="0"/>
              <a:buChar char="•"/>
            </a:pPr>
            <a:endParaRPr lang="en-GB" sz="1400" dirty="0">
              <a:latin typeface="Trebuchet MS" panose="020B0603020202020204" pitchFamily="34" charset="0"/>
            </a:endParaRPr>
          </a:p>
          <a:p>
            <a:pPr marL="285722" indent="-285722">
              <a:buFont typeface="Arial" panose="020B0604020202020204" pitchFamily="34" charset="0"/>
              <a:buChar char="•"/>
            </a:pPr>
            <a:r>
              <a:rPr lang="en-GB" sz="1400" dirty="0">
                <a:latin typeface="Trebuchet MS" panose="020B0603020202020204" pitchFamily="34" charset="0"/>
              </a:rPr>
              <a:t>Be punctual and bring the correct equipment</a:t>
            </a:r>
          </a:p>
          <a:p>
            <a:pPr marL="285722" indent="-285722">
              <a:buFont typeface="Arial" panose="020B0604020202020204" pitchFamily="34" charset="0"/>
              <a:buChar char="•"/>
            </a:pPr>
            <a:endParaRPr lang="en-GB" sz="1400" dirty="0">
              <a:latin typeface="Trebuchet MS" panose="020B0603020202020204" pitchFamily="34" charset="0"/>
            </a:endParaRPr>
          </a:p>
          <a:p>
            <a:pPr marL="285722" indent="-285722">
              <a:buFont typeface="Arial" panose="020B0604020202020204" pitchFamily="34" charset="0"/>
              <a:buChar char="•"/>
            </a:pPr>
            <a:r>
              <a:rPr lang="en-GB" sz="1400" dirty="0">
                <a:latin typeface="Trebuchet MS" panose="020B0603020202020204" pitchFamily="34" charset="0"/>
              </a:rPr>
              <a:t>Not have mobile phones on the site during the school day unless special permission has been given to your parents/guardians. If so the phone must be handed in on arrival to school and collected after school at Student Services</a:t>
            </a:r>
          </a:p>
          <a:p>
            <a:endParaRPr lang="en-GB" sz="1400" dirty="0">
              <a:latin typeface="Trebuchet MS" panose="020B0603020202020204" pitchFamily="34" charset="0"/>
            </a:endParaRPr>
          </a:p>
        </p:txBody>
      </p:sp>
      <p:sp>
        <p:nvSpPr>
          <p:cNvPr id="8" name="TextBox 7"/>
          <p:cNvSpPr txBox="1"/>
          <p:nvPr/>
        </p:nvSpPr>
        <p:spPr>
          <a:xfrm>
            <a:off x="265702" y="5771322"/>
            <a:ext cx="6373637" cy="3662541"/>
          </a:xfrm>
          <a:prstGeom prst="rect">
            <a:avLst/>
          </a:prstGeom>
          <a:noFill/>
        </p:spPr>
        <p:txBody>
          <a:bodyPr wrap="square" rtlCol="0">
            <a:spAutoFit/>
          </a:bodyPr>
          <a:lstStyle/>
          <a:p>
            <a:r>
              <a:rPr lang="en-GB" dirty="0">
                <a:solidFill>
                  <a:srgbClr val="26367B"/>
                </a:solidFill>
                <a:latin typeface="Trebuchet MS" panose="020B0603020202020204" pitchFamily="34" charset="0"/>
              </a:rPr>
              <a:t>The College Code of Conduct extends to the journey to and from school. Students:</a:t>
            </a:r>
          </a:p>
          <a:p>
            <a:endParaRPr lang="en-GB" sz="1400" dirty="0">
              <a:latin typeface="Trebuchet MS" panose="020B0603020202020204" pitchFamily="34" charset="0"/>
            </a:endParaRPr>
          </a:p>
          <a:p>
            <a:pPr marL="285722" indent="-285722">
              <a:buFont typeface="Arial" panose="020B0604020202020204" pitchFamily="34" charset="0"/>
              <a:buChar char="•"/>
            </a:pPr>
            <a:r>
              <a:rPr lang="en-GB" sz="1400" dirty="0">
                <a:latin typeface="Trebuchet MS" panose="020B0603020202020204" pitchFamily="34" charset="0"/>
              </a:rPr>
              <a:t>Must behave sensibly</a:t>
            </a:r>
          </a:p>
          <a:p>
            <a:pPr marL="285722" indent="-285722">
              <a:buFont typeface="Arial" panose="020B0604020202020204" pitchFamily="34" charset="0"/>
              <a:buChar char="•"/>
            </a:pPr>
            <a:endParaRPr lang="en-GB" sz="1400" dirty="0">
              <a:latin typeface="Trebuchet MS" panose="020B0603020202020204" pitchFamily="34" charset="0"/>
            </a:endParaRPr>
          </a:p>
          <a:p>
            <a:pPr marL="285722" indent="-285722">
              <a:buFont typeface="Arial" panose="020B0604020202020204" pitchFamily="34" charset="0"/>
              <a:buChar char="•"/>
            </a:pPr>
            <a:r>
              <a:rPr lang="en-GB" sz="1400" dirty="0">
                <a:latin typeface="Trebuchet MS" panose="020B0603020202020204" pitchFamily="34" charset="0"/>
              </a:rPr>
              <a:t>Should not eat or drink on the bus</a:t>
            </a:r>
          </a:p>
          <a:p>
            <a:pPr marL="285722" indent="-285722">
              <a:buFont typeface="Arial" panose="020B0604020202020204" pitchFamily="34" charset="0"/>
              <a:buChar char="•"/>
            </a:pPr>
            <a:endParaRPr lang="en-GB" sz="1400" dirty="0">
              <a:latin typeface="Trebuchet MS" panose="020B0603020202020204" pitchFamily="34" charset="0"/>
            </a:endParaRPr>
          </a:p>
          <a:p>
            <a:pPr marL="285722" indent="-285722">
              <a:buFont typeface="Arial" panose="020B0604020202020204" pitchFamily="34" charset="0"/>
              <a:buChar char="•"/>
            </a:pPr>
            <a:r>
              <a:rPr lang="en-GB" sz="1400" dirty="0">
                <a:latin typeface="Trebuchet MS" panose="020B0603020202020204" pitchFamily="34" charset="0"/>
              </a:rPr>
              <a:t>Should wear their uniform</a:t>
            </a:r>
          </a:p>
          <a:p>
            <a:pPr marL="285722" indent="-285722">
              <a:buFont typeface="Arial" panose="020B0604020202020204" pitchFamily="34" charset="0"/>
              <a:buChar char="•"/>
            </a:pPr>
            <a:endParaRPr lang="en-GB" sz="1400" dirty="0">
              <a:latin typeface="Trebuchet MS" panose="020B0603020202020204" pitchFamily="34" charset="0"/>
            </a:endParaRPr>
          </a:p>
          <a:p>
            <a:pPr marL="285722" indent="-285722">
              <a:buFont typeface="Arial" panose="020B0604020202020204" pitchFamily="34" charset="0"/>
              <a:buChar char="•"/>
            </a:pPr>
            <a:r>
              <a:rPr lang="en-GB" sz="1400" dirty="0">
                <a:latin typeface="Trebuchet MS" panose="020B0603020202020204" pitchFamily="34" charset="0"/>
              </a:rPr>
              <a:t>Must be seated at all times except when boarding and leaving the bus</a:t>
            </a:r>
          </a:p>
          <a:p>
            <a:pPr marL="285722" indent="-285722">
              <a:buFont typeface="Arial" panose="020B0604020202020204" pitchFamily="34" charset="0"/>
              <a:buChar char="•"/>
            </a:pPr>
            <a:endParaRPr lang="en-GB" sz="1400" dirty="0">
              <a:latin typeface="Trebuchet MS" panose="020B0603020202020204" pitchFamily="34" charset="0"/>
            </a:endParaRPr>
          </a:p>
          <a:p>
            <a:pPr marL="285722" indent="-285722">
              <a:buFont typeface="Arial" panose="020B0604020202020204" pitchFamily="34" charset="0"/>
              <a:buChar char="•"/>
            </a:pPr>
            <a:r>
              <a:rPr lang="en-GB" sz="1400" dirty="0">
                <a:latin typeface="Trebuchet MS" panose="020B0603020202020204" pitchFamily="34" charset="0"/>
              </a:rPr>
              <a:t>Must not interfere with another students property</a:t>
            </a:r>
          </a:p>
          <a:p>
            <a:pPr marL="285722" indent="-285722">
              <a:buFont typeface="Arial" panose="020B0604020202020204" pitchFamily="34" charset="0"/>
              <a:buChar char="•"/>
            </a:pPr>
            <a:endParaRPr lang="en-GB" sz="1400" dirty="0">
              <a:latin typeface="Trebuchet MS" panose="020B0603020202020204" pitchFamily="34" charset="0"/>
            </a:endParaRPr>
          </a:p>
          <a:p>
            <a:pPr marL="285722" indent="-285722">
              <a:buFont typeface="Arial" panose="020B0604020202020204" pitchFamily="34" charset="0"/>
              <a:buChar char="•"/>
            </a:pPr>
            <a:r>
              <a:rPr lang="en-GB" sz="1400" dirty="0">
                <a:latin typeface="Trebuchet MS" panose="020B0603020202020204" pitchFamily="34" charset="0"/>
              </a:rPr>
              <a:t>Should carry their bus pass at all times. Should a student lose their bus pass, they must make sure they go to Student Services at break or lunch-time</a:t>
            </a:r>
          </a:p>
        </p:txBody>
      </p:sp>
      <p:pic>
        <p:nvPicPr>
          <p:cNvPr id="9" name="Picture 8"/>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052527" y="1599614"/>
            <a:ext cx="1825352" cy="2779255"/>
          </a:xfrm>
          <a:prstGeom prst="rect">
            <a:avLst/>
          </a:prstGeom>
        </p:spPr>
      </p:pic>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Winding Road On A White Isolated Background Stock Illustration ..."/>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 y="803020"/>
            <a:ext cx="6858001" cy="910298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52398" y="744073"/>
            <a:ext cx="6553200" cy="492443"/>
          </a:xfrm>
          <a:prstGeom prst="rect">
            <a:avLst/>
          </a:prstGeom>
        </p:spPr>
        <p:txBody>
          <a:bodyPr wrap="square">
            <a:spAutoFit/>
          </a:bodyPr>
          <a:lstStyle/>
          <a:p>
            <a:r>
              <a:rPr lang="en-GB" sz="1300" dirty="0">
                <a:latin typeface="Trebuchet MS" panose="020B0603020202020204" pitchFamily="34" charset="0"/>
              </a:rPr>
              <a:t>Life is a journey! Think back through primary school and write down your favourite memories or events that have shaped you to become the amazing person you are!</a:t>
            </a:r>
          </a:p>
        </p:txBody>
      </p:sp>
      <p:sp>
        <p:nvSpPr>
          <p:cNvPr id="2" name="TextBox 1"/>
          <p:cNvSpPr txBox="1"/>
          <p:nvPr/>
        </p:nvSpPr>
        <p:spPr>
          <a:xfrm>
            <a:off x="341242" y="26827"/>
            <a:ext cx="6175513" cy="830868"/>
          </a:xfrm>
          <a:prstGeom prst="rect">
            <a:avLst/>
          </a:prstGeom>
          <a:noFill/>
        </p:spPr>
        <p:txBody>
          <a:bodyPr wrap="square" rtlCol="0">
            <a:spAutoFit/>
          </a:bodyPr>
          <a:lstStyle/>
          <a:p>
            <a:pPr algn="ctr"/>
            <a:r>
              <a:rPr lang="en-GB" sz="4799" dirty="0">
                <a:solidFill>
                  <a:srgbClr val="26367B"/>
                </a:solidFill>
                <a:latin typeface="Ink Free" panose="03080402000500000000" pitchFamily="66" charset="0"/>
              </a:rPr>
              <a:t>My Journey So Far</a:t>
            </a:r>
          </a:p>
        </p:txBody>
      </p:sp>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5908215" y="1108001"/>
            <a:ext cx="797383" cy="1091604"/>
          </a:xfrm>
        </p:spPr>
      </p:pic>
      <p:pic>
        <p:nvPicPr>
          <p:cNvPr id="15" name="Content Placeholder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63232" y="2803774"/>
            <a:ext cx="797383" cy="1091604"/>
          </a:xfrm>
          <a:prstGeom prst="rect">
            <a:avLst/>
          </a:prstGeom>
        </p:spPr>
      </p:pic>
      <p:pic>
        <p:nvPicPr>
          <p:cNvPr id="16" name="Content Placeholder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47798" y="8562349"/>
            <a:ext cx="797383" cy="1091604"/>
          </a:xfrm>
          <a:prstGeom prst="rect">
            <a:avLst/>
          </a:prstGeom>
        </p:spPr>
      </p:pic>
      <p:pic>
        <p:nvPicPr>
          <p:cNvPr id="17" name="Content Placeholder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54861" y="7263205"/>
            <a:ext cx="797383" cy="1091604"/>
          </a:xfrm>
          <a:prstGeom prst="rect">
            <a:avLst/>
          </a:prstGeom>
        </p:spPr>
      </p:pic>
      <p:pic>
        <p:nvPicPr>
          <p:cNvPr id="18" name="Content Placeholder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55478" y="5029363"/>
            <a:ext cx="797383" cy="1091604"/>
          </a:xfrm>
          <a:prstGeom prst="rect">
            <a:avLst/>
          </a:prstGeom>
        </p:spPr>
      </p:pic>
      <p:pic>
        <p:nvPicPr>
          <p:cNvPr id="19" name="Content Placeholder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45182" y="3293595"/>
            <a:ext cx="797383" cy="1091604"/>
          </a:xfrm>
          <a:prstGeom prst="rect">
            <a:avLst/>
          </a:prstGeom>
        </p:spPr>
      </p:pic>
    </p:spTree>
    <p:extLst>
      <p:ext uri="{BB962C8B-B14F-4D97-AF65-F5344CB8AC3E}">
        <p14:creationId xmlns:p14="http://schemas.microsoft.com/office/powerpoint/2010/main" val="2592432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rot="16200000">
            <a:off x="-1420112" y="1511980"/>
            <a:ext cx="9698224" cy="6857999"/>
          </a:xfrm>
        </p:spPr>
      </p:pic>
    </p:spTree>
    <p:extLst>
      <p:ext uri="{BB962C8B-B14F-4D97-AF65-F5344CB8AC3E}">
        <p14:creationId xmlns:p14="http://schemas.microsoft.com/office/powerpoint/2010/main" val="1482074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22" name="Shape 122"/>
          <p:cNvSpPr txBox="1"/>
          <p:nvPr/>
        </p:nvSpPr>
        <p:spPr>
          <a:xfrm>
            <a:off x="76288" y="256688"/>
            <a:ext cx="6705424" cy="771014"/>
          </a:xfrm>
          <a:prstGeom prst="rect">
            <a:avLst/>
          </a:prstGeom>
          <a:noFill/>
          <a:ln>
            <a:noFill/>
          </a:ln>
        </p:spPr>
        <p:txBody>
          <a:bodyPr lIns="82939" tIns="82939" rIns="82939" bIns="82939" anchor="t" anchorCtr="0">
            <a:noAutofit/>
          </a:bodyPr>
          <a:lstStyle/>
          <a:p>
            <a:pPr algn="ctr"/>
            <a:r>
              <a:rPr lang="en-GB" sz="3600" dirty="0">
                <a:solidFill>
                  <a:srgbClr val="26367B"/>
                </a:solidFill>
                <a:latin typeface="Ink Free" panose="03080402000500000000" pitchFamily="66" charset="0"/>
              </a:rPr>
              <a:t>How well do you know the school?</a:t>
            </a:r>
          </a:p>
        </p:txBody>
      </p:sp>
      <p:sp>
        <p:nvSpPr>
          <p:cNvPr id="3" name="TextBox 2">
            <a:extLst>
              <a:ext uri="{FF2B5EF4-FFF2-40B4-BE49-F238E27FC236}">
                <a16:creationId xmlns:a16="http://schemas.microsoft.com/office/drawing/2014/main" id="{A7679D64-8E3B-4421-9873-06F81E471AD1}"/>
              </a:ext>
            </a:extLst>
          </p:cNvPr>
          <p:cNvSpPr txBox="1"/>
          <p:nvPr/>
        </p:nvSpPr>
        <p:spPr>
          <a:xfrm>
            <a:off x="76288" y="8755334"/>
            <a:ext cx="6549799" cy="923330"/>
          </a:xfrm>
          <a:prstGeom prst="rect">
            <a:avLst/>
          </a:prstGeom>
          <a:noFill/>
        </p:spPr>
        <p:txBody>
          <a:bodyPr wrap="square" rtlCol="0">
            <a:spAutoFit/>
          </a:bodyPr>
          <a:lstStyle/>
          <a:p>
            <a:r>
              <a:rPr lang="en-GB" dirty="0">
                <a:latin typeface="Trebuchet MS" panose="020B0603020202020204" pitchFamily="34" charset="0"/>
              </a:rPr>
              <a:t>We have sent a video home. As you watch it can you find where we are on the map? Give it ago. Can you draw the route we took around school in the video.</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3252" y="1855304"/>
            <a:ext cx="6661702" cy="8050696"/>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4100368347"/>
              </p:ext>
            </p:extLst>
          </p:nvPr>
        </p:nvGraphicFramePr>
        <p:xfrm>
          <a:off x="52388" y="1334160"/>
          <a:ext cx="6648450" cy="4663440"/>
        </p:xfrm>
        <a:graphic>
          <a:graphicData uri="http://schemas.openxmlformats.org/drawingml/2006/table">
            <a:tbl>
              <a:tblPr firstRow="1" bandRow="1">
                <a:tableStyleId>{5C22544A-7EE6-4342-B048-85BDC9FD1C3A}</a:tableStyleId>
              </a:tblPr>
              <a:tblGrid>
                <a:gridCol w="2258017">
                  <a:extLst>
                    <a:ext uri="{9D8B030D-6E8A-4147-A177-3AD203B41FA5}">
                      <a16:colId xmlns:a16="http://schemas.microsoft.com/office/drawing/2014/main" val="20000"/>
                    </a:ext>
                  </a:extLst>
                </a:gridCol>
                <a:gridCol w="4390433">
                  <a:extLst>
                    <a:ext uri="{9D8B030D-6E8A-4147-A177-3AD203B41FA5}">
                      <a16:colId xmlns:a16="http://schemas.microsoft.com/office/drawing/2014/main" val="20001"/>
                    </a:ext>
                  </a:extLst>
                </a:gridCol>
              </a:tblGrid>
              <a:tr h="187907">
                <a:tc>
                  <a:txBody>
                    <a:bodyPr/>
                    <a:lstStyle/>
                    <a:p>
                      <a:pPr algn="l"/>
                      <a:r>
                        <a:rPr lang="en-GB" sz="1400" b="1" dirty="0" smtClean="0">
                          <a:solidFill>
                            <a:schemeClr val="tx1"/>
                          </a:solidFill>
                          <a:latin typeface="Trebuchet MS" panose="020B0603020202020204" pitchFamily="34" charset="0"/>
                        </a:rPr>
                        <a:t>Full Name </a:t>
                      </a:r>
                      <a:r>
                        <a:rPr lang="en-GB" sz="1400" b="1" dirty="0">
                          <a:solidFill>
                            <a:schemeClr val="tx1"/>
                          </a:solidFill>
                          <a:latin typeface="Trebuchet MS" panose="020B0603020202020204" pitchFamily="34" charset="0"/>
                        </a:rPr>
                        <a:t>of the School</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GB" sz="1400" b="1"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515475">
                <a:tc>
                  <a:txBody>
                    <a:bodyPr/>
                    <a:lstStyle/>
                    <a:p>
                      <a:pPr algn="l"/>
                      <a:r>
                        <a:rPr lang="en-GB" sz="1400" b="1" dirty="0">
                          <a:solidFill>
                            <a:schemeClr val="tx1"/>
                          </a:solidFill>
                          <a:latin typeface="Trebuchet MS" panose="020B0603020202020204" pitchFamily="34" charset="0"/>
                        </a:rPr>
                        <a:t>School Address</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GB" sz="1400" b="1" dirty="0">
                        <a:solidFill>
                          <a:schemeClr val="tx1"/>
                        </a:solidFill>
                        <a:latin typeface="Trebuchet MS" panose="020B0603020202020204" pitchFamily="34" charset="0"/>
                      </a:endParaRPr>
                    </a:p>
                    <a:p>
                      <a:pPr algn="l"/>
                      <a:endParaRPr lang="en-GB" sz="1400" b="1" dirty="0">
                        <a:solidFill>
                          <a:schemeClr val="tx1"/>
                        </a:solidFill>
                        <a:latin typeface="Trebuchet MS" panose="020B0603020202020204" pitchFamily="34" charset="0"/>
                      </a:endParaRPr>
                    </a:p>
                    <a:p>
                      <a:pPr algn="l"/>
                      <a:endParaRPr lang="en-GB" sz="1400" b="1" dirty="0">
                        <a:solidFill>
                          <a:schemeClr val="tx1"/>
                        </a:solidFill>
                        <a:latin typeface="Trebuchet MS" panose="020B0603020202020204" pitchFamily="34" charset="0"/>
                      </a:endParaRPr>
                    </a:p>
                    <a:p>
                      <a:pPr algn="l"/>
                      <a:endParaRPr lang="en-GB" sz="1400" b="1" dirty="0">
                        <a:solidFill>
                          <a:schemeClr val="tx1"/>
                        </a:solidFill>
                        <a:latin typeface="Trebuchet MS" panose="020B0603020202020204" pitchFamily="34" charset="0"/>
                      </a:endParaRPr>
                    </a:p>
                    <a:p>
                      <a:pPr algn="l"/>
                      <a:endParaRPr lang="en-GB" sz="1400" b="1" dirty="0">
                        <a:solidFill>
                          <a:schemeClr val="tx1"/>
                        </a:solidFill>
                        <a:latin typeface="Trebuchet MS" panose="020B0603020202020204" pitchFamily="34" charset="0"/>
                      </a:endParaRPr>
                    </a:p>
                    <a:p>
                      <a:pPr algn="l"/>
                      <a:endParaRPr lang="en-GB" sz="1400" b="1"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94735">
                <a:tc>
                  <a:txBody>
                    <a:bodyPr/>
                    <a:lstStyle/>
                    <a:p>
                      <a:pPr algn="l"/>
                      <a:r>
                        <a:rPr lang="en-GB" sz="1400" b="1" dirty="0">
                          <a:solidFill>
                            <a:schemeClr val="tx1"/>
                          </a:solidFill>
                          <a:latin typeface="Trebuchet MS" panose="020B0603020202020204" pitchFamily="34" charset="0"/>
                        </a:rPr>
                        <a:t>School Telephone Number</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GB" sz="1400" b="1"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94735">
                <a:tc>
                  <a:txBody>
                    <a:bodyPr/>
                    <a:lstStyle/>
                    <a:p>
                      <a:pPr algn="l"/>
                      <a:r>
                        <a:rPr lang="en-GB" sz="1400" b="1" dirty="0">
                          <a:solidFill>
                            <a:schemeClr val="tx1"/>
                          </a:solidFill>
                          <a:latin typeface="Trebuchet MS" panose="020B0603020202020204" pitchFamily="34" charset="0"/>
                        </a:rPr>
                        <a:t>Name of the Head Teacher</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GB" sz="1400" b="1"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28688">
                <a:tc>
                  <a:txBody>
                    <a:bodyPr/>
                    <a:lstStyle/>
                    <a:p>
                      <a:pPr algn="l"/>
                      <a:r>
                        <a:rPr lang="en-GB" sz="1400" b="1" dirty="0">
                          <a:solidFill>
                            <a:schemeClr val="tx1"/>
                          </a:solidFill>
                          <a:latin typeface="Trebuchet MS" panose="020B0603020202020204" pitchFamily="34" charset="0"/>
                        </a:rPr>
                        <a:t>School</a:t>
                      </a:r>
                      <a:r>
                        <a:rPr lang="en-GB" sz="1400" b="1" baseline="0" dirty="0">
                          <a:solidFill>
                            <a:schemeClr val="tx1"/>
                          </a:solidFill>
                          <a:latin typeface="Trebuchet MS" panose="020B0603020202020204" pitchFamily="34" charset="0"/>
                        </a:rPr>
                        <a:t> Starts at</a:t>
                      </a:r>
                      <a:endParaRPr lang="en-GB" sz="1400" b="1"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GB" sz="1400" b="1"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187907">
                <a:tc>
                  <a:txBody>
                    <a:bodyPr/>
                    <a:lstStyle/>
                    <a:p>
                      <a:pPr algn="l"/>
                      <a:r>
                        <a:rPr lang="en-GB" sz="1400" b="1" dirty="0">
                          <a:solidFill>
                            <a:schemeClr val="tx1"/>
                          </a:solidFill>
                          <a:latin typeface="Trebuchet MS" panose="020B0603020202020204" pitchFamily="34" charset="0"/>
                        </a:rPr>
                        <a:t>School Finishes</a:t>
                      </a:r>
                      <a:r>
                        <a:rPr lang="en-GB" sz="1400" b="1" baseline="0" dirty="0">
                          <a:solidFill>
                            <a:schemeClr val="tx1"/>
                          </a:solidFill>
                          <a:latin typeface="Trebuchet MS" panose="020B0603020202020204" pitchFamily="34" charset="0"/>
                        </a:rPr>
                        <a:t> at</a:t>
                      </a:r>
                      <a:endParaRPr lang="en-GB" sz="1400" b="1"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GB" sz="1400" b="1"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187907">
                <a:tc>
                  <a:txBody>
                    <a:bodyPr/>
                    <a:lstStyle/>
                    <a:p>
                      <a:pPr algn="l"/>
                      <a:r>
                        <a:rPr lang="en-GB" sz="1400" b="1" dirty="0">
                          <a:solidFill>
                            <a:schemeClr val="tx1"/>
                          </a:solidFill>
                          <a:latin typeface="Trebuchet MS" panose="020B0603020202020204" pitchFamily="34" charset="0"/>
                        </a:rPr>
                        <a:t>I will get to school by</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GB" sz="1400" b="1" dirty="0">
                          <a:solidFill>
                            <a:schemeClr val="tx1"/>
                          </a:solidFill>
                          <a:latin typeface="Trebuchet MS" panose="020B0603020202020204" pitchFamily="34" charset="0"/>
                        </a:rPr>
                        <a:t>(transport type)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06347">
                <a:tc>
                  <a:txBody>
                    <a:bodyPr/>
                    <a:lstStyle/>
                    <a:p>
                      <a:pPr algn="l"/>
                      <a:r>
                        <a:rPr lang="en-GB" sz="1400" b="1" dirty="0">
                          <a:solidFill>
                            <a:schemeClr val="tx1"/>
                          </a:solidFill>
                          <a:latin typeface="Trebuchet MS" panose="020B0603020202020204" pitchFamily="34" charset="0"/>
                        </a:rPr>
                        <a:t>How</a:t>
                      </a:r>
                      <a:r>
                        <a:rPr lang="en-GB" sz="1400" b="1" baseline="0" dirty="0">
                          <a:solidFill>
                            <a:schemeClr val="tx1"/>
                          </a:solidFill>
                          <a:latin typeface="Trebuchet MS" panose="020B0603020202020204" pitchFamily="34" charset="0"/>
                        </a:rPr>
                        <a:t> long will it take you to get to school?</a:t>
                      </a:r>
                      <a:endParaRPr lang="en-GB" sz="1400" b="1"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GB" sz="1400" b="1"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06347">
                <a:tc>
                  <a:txBody>
                    <a:bodyPr/>
                    <a:lstStyle/>
                    <a:p>
                      <a:pPr algn="l"/>
                      <a:r>
                        <a:rPr lang="en-GB" sz="1400" b="1" dirty="0">
                          <a:solidFill>
                            <a:schemeClr val="tx1"/>
                          </a:solidFill>
                          <a:latin typeface="Trebuchet MS" panose="020B0603020202020204" pitchFamily="34" charset="0"/>
                        </a:rPr>
                        <a:t>What time will you have to leave home?</a:t>
                      </a: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GB" sz="1400" b="1" dirty="0">
                        <a:solidFill>
                          <a:schemeClr val="tx1"/>
                        </a:solidFill>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bl>
          </a:graphicData>
        </a:graphic>
      </p:graphicFrame>
      <p:sp>
        <p:nvSpPr>
          <p:cNvPr id="2" name="TextBox 1">
            <a:extLst>
              <a:ext uri="{FF2B5EF4-FFF2-40B4-BE49-F238E27FC236}">
                <a16:creationId xmlns:a16="http://schemas.microsoft.com/office/drawing/2014/main" id="{5525D474-2F5A-45D9-B84B-5CDE95F2AD42}"/>
              </a:ext>
            </a:extLst>
          </p:cNvPr>
          <p:cNvSpPr txBox="1"/>
          <p:nvPr/>
        </p:nvSpPr>
        <p:spPr>
          <a:xfrm>
            <a:off x="104775" y="680224"/>
            <a:ext cx="6648450" cy="646331"/>
          </a:xfrm>
          <a:prstGeom prst="rect">
            <a:avLst/>
          </a:prstGeom>
          <a:noFill/>
        </p:spPr>
        <p:txBody>
          <a:bodyPr wrap="square" rtlCol="0">
            <a:spAutoFit/>
          </a:bodyPr>
          <a:lstStyle/>
          <a:p>
            <a:r>
              <a:rPr lang="en-GB" dirty="0">
                <a:latin typeface="Trebuchet MS" panose="020B0603020202020204" pitchFamily="34" charset="0"/>
              </a:rPr>
              <a:t>Can you use the school website to try and find some of this information: </a:t>
            </a:r>
            <a:r>
              <a:rPr lang="en-GB" dirty="0">
                <a:solidFill>
                  <a:srgbClr val="26367B"/>
                </a:solidFill>
                <a:latin typeface="Trebuchet MS" panose="020B0603020202020204" pitchFamily="34" charset="0"/>
                <a:hlinkClick r:id="rId3"/>
              </a:rPr>
              <a:t>www.witchfordvc.co.uk</a:t>
            </a:r>
            <a:endParaRPr lang="en-GB" dirty="0">
              <a:solidFill>
                <a:srgbClr val="26367B"/>
              </a:solidFill>
              <a:latin typeface="Trebuchet MS" panose="020B0603020202020204" pitchFamily="34" charset="0"/>
            </a:endParaRPr>
          </a:p>
        </p:txBody>
      </p:sp>
      <p:sp>
        <p:nvSpPr>
          <p:cNvPr id="3" name="TextBox 2"/>
          <p:cNvSpPr txBox="1"/>
          <p:nvPr/>
        </p:nvSpPr>
        <p:spPr>
          <a:xfrm>
            <a:off x="0" y="36098"/>
            <a:ext cx="6858000" cy="769313"/>
          </a:xfrm>
          <a:prstGeom prst="rect">
            <a:avLst/>
          </a:prstGeom>
          <a:noFill/>
        </p:spPr>
        <p:txBody>
          <a:bodyPr wrap="square" rtlCol="0">
            <a:spAutoFit/>
          </a:bodyPr>
          <a:lstStyle/>
          <a:p>
            <a:pPr algn="ctr"/>
            <a:r>
              <a:rPr lang="en-GB" sz="4399" dirty="0">
                <a:solidFill>
                  <a:srgbClr val="26367B"/>
                </a:solidFill>
                <a:latin typeface="Ink Free" panose="03080402000500000000" pitchFamily="66" charset="0"/>
              </a:rPr>
              <a:t>My New Secondary School</a:t>
            </a:r>
          </a:p>
        </p:txBody>
      </p:sp>
      <p:graphicFrame>
        <p:nvGraphicFramePr>
          <p:cNvPr id="4" name="Table 3"/>
          <p:cNvGraphicFramePr>
            <a:graphicFrameLocks noGrp="1"/>
          </p:cNvGraphicFramePr>
          <p:nvPr>
            <p:extLst>
              <p:ext uri="{D42A27DB-BD31-4B8C-83A1-F6EECF244321}">
                <p14:modId xmlns:p14="http://schemas.microsoft.com/office/powerpoint/2010/main" val="970161121"/>
              </p:ext>
            </p:extLst>
          </p:nvPr>
        </p:nvGraphicFramePr>
        <p:xfrm>
          <a:off x="52388" y="6623568"/>
          <a:ext cx="6648451" cy="2396356"/>
        </p:xfrm>
        <a:graphic>
          <a:graphicData uri="http://schemas.openxmlformats.org/drawingml/2006/table">
            <a:tbl>
              <a:tblPr firstRow="1" bandRow="1"/>
              <a:tblGrid>
                <a:gridCol w="385555">
                  <a:extLst>
                    <a:ext uri="{9D8B030D-6E8A-4147-A177-3AD203B41FA5}">
                      <a16:colId xmlns:a16="http://schemas.microsoft.com/office/drawing/2014/main" val="1727531582"/>
                    </a:ext>
                  </a:extLst>
                </a:gridCol>
                <a:gridCol w="2915479">
                  <a:extLst>
                    <a:ext uri="{9D8B030D-6E8A-4147-A177-3AD203B41FA5}">
                      <a16:colId xmlns:a16="http://schemas.microsoft.com/office/drawing/2014/main" val="1210663527"/>
                    </a:ext>
                  </a:extLst>
                </a:gridCol>
                <a:gridCol w="371061">
                  <a:extLst>
                    <a:ext uri="{9D8B030D-6E8A-4147-A177-3AD203B41FA5}">
                      <a16:colId xmlns:a16="http://schemas.microsoft.com/office/drawing/2014/main" val="3857341866"/>
                    </a:ext>
                  </a:extLst>
                </a:gridCol>
                <a:gridCol w="2976356">
                  <a:extLst>
                    <a:ext uri="{9D8B030D-6E8A-4147-A177-3AD203B41FA5}">
                      <a16:colId xmlns:a16="http://schemas.microsoft.com/office/drawing/2014/main" val="56746805"/>
                    </a:ext>
                  </a:extLst>
                </a:gridCol>
              </a:tblGrid>
              <a:tr h="476116">
                <a:tc gridSpan="4">
                  <a:txBody>
                    <a:bodyPr/>
                    <a:lstStyle/>
                    <a:p>
                      <a:pPr algn="ctr"/>
                      <a:r>
                        <a:rPr lang="en-GB" sz="1600" dirty="0" smtClean="0">
                          <a:latin typeface="Trebuchet MS" panose="020B0603020202020204" pitchFamily="34" charset="0"/>
                        </a:rPr>
                        <a:t>Add 10 words below to describe your new school</a:t>
                      </a:r>
                      <a:endParaRPr lang="en-GB" sz="1600" dirty="0">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tc hMerge="1">
                  <a:txBody>
                    <a:bodyPr/>
                    <a:lstStyle/>
                    <a:p>
                      <a:endParaRPr lang="en-GB" dirty="0"/>
                    </a:p>
                  </a:txBody>
                  <a:tcP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tc hMerge="1">
                  <a:txBody>
                    <a:bodyPr/>
                    <a:lstStyle/>
                    <a:p>
                      <a:pPr algn="ctr"/>
                      <a:endParaRPr lang="en-GB" dirty="0">
                        <a:latin typeface="Trebuchet MS" panose="020B0603020202020204" pitchFamily="34" charset="0"/>
                      </a:endParaRPr>
                    </a:p>
                  </a:txBody>
                  <a:tcP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tc hMerge="1">
                  <a:txBody>
                    <a:bodyPr/>
                    <a:lstStyle/>
                    <a:p>
                      <a:pPr algn="ctr"/>
                      <a:endParaRPr lang="en-GB" dirty="0">
                        <a:latin typeface="Trebuchet MS" panose="020B0603020202020204" pitchFamily="34" charset="0"/>
                      </a:endParaRPr>
                    </a:p>
                  </a:txBody>
                  <a:tcP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05854030"/>
                  </a:ext>
                </a:extLst>
              </a:tr>
              <a:tr h="257016">
                <a:tc>
                  <a:txBody>
                    <a:bodyPr/>
                    <a:lstStyle/>
                    <a:p>
                      <a:pPr algn="ctr"/>
                      <a:r>
                        <a:rPr lang="en-GB" sz="1600" dirty="0" smtClean="0">
                          <a:latin typeface="Trebuchet MS" panose="020B0603020202020204" pitchFamily="34" charset="0"/>
                        </a:rPr>
                        <a:t>1</a:t>
                      </a:r>
                      <a:endParaRPr lang="en-GB" sz="1600" dirty="0">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GB" sz="1600" dirty="0">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GB" sz="1600" dirty="0" smtClean="0">
                          <a:latin typeface="Trebuchet MS" panose="020B0603020202020204" pitchFamily="34" charset="0"/>
                        </a:rPr>
                        <a:t>6</a:t>
                      </a:r>
                      <a:endParaRPr lang="en-GB" sz="1600" dirty="0">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GB" sz="1600" dirty="0">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0677190"/>
                  </a:ext>
                </a:extLst>
              </a:tr>
              <a:tr h="257016">
                <a:tc>
                  <a:txBody>
                    <a:bodyPr/>
                    <a:lstStyle/>
                    <a:p>
                      <a:pPr algn="ctr"/>
                      <a:r>
                        <a:rPr lang="en-GB" sz="1600" dirty="0" smtClean="0">
                          <a:latin typeface="Trebuchet MS" panose="020B0603020202020204" pitchFamily="34" charset="0"/>
                        </a:rPr>
                        <a:t>2</a:t>
                      </a:r>
                      <a:endParaRPr lang="en-GB" sz="1600" dirty="0">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GB" sz="1600" dirty="0">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GB" sz="1600" dirty="0" smtClean="0">
                          <a:latin typeface="Trebuchet MS" panose="020B0603020202020204" pitchFamily="34" charset="0"/>
                        </a:rPr>
                        <a:t>7</a:t>
                      </a:r>
                      <a:endParaRPr lang="en-GB" sz="1600" dirty="0">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GB" sz="1600" dirty="0">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5527263"/>
                  </a:ext>
                </a:extLst>
              </a:tr>
              <a:tr h="257016">
                <a:tc>
                  <a:txBody>
                    <a:bodyPr/>
                    <a:lstStyle/>
                    <a:p>
                      <a:pPr algn="ctr"/>
                      <a:r>
                        <a:rPr lang="en-GB" sz="1600" dirty="0" smtClean="0">
                          <a:latin typeface="Trebuchet MS" panose="020B0603020202020204" pitchFamily="34" charset="0"/>
                        </a:rPr>
                        <a:t>3</a:t>
                      </a:r>
                      <a:endParaRPr lang="en-GB" sz="1600" dirty="0">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GB" sz="1600" dirty="0">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GB" sz="1600" dirty="0" smtClean="0">
                          <a:latin typeface="Trebuchet MS" panose="020B0603020202020204" pitchFamily="34" charset="0"/>
                        </a:rPr>
                        <a:t>8</a:t>
                      </a:r>
                      <a:endParaRPr lang="en-GB" sz="1600" dirty="0">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GB" sz="1600" dirty="0">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79050445"/>
                  </a:ext>
                </a:extLst>
              </a:tr>
              <a:tr h="257016">
                <a:tc>
                  <a:txBody>
                    <a:bodyPr/>
                    <a:lstStyle/>
                    <a:p>
                      <a:pPr algn="ctr"/>
                      <a:r>
                        <a:rPr lang="en-GB" sz="1600" dirty="0" smtClean="0">
                          <a:latin typeface="Trebuchet MS" panose="020B0603020202020204" pitchFamily="34" charset="0"/>
                        </a:rPr>
                        <a:t>4</a:t>
                      </a:r>
                      <a:endParaRPr lang="en-GB" sz="1600" dirty="0">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GB" sz="1600" dirty="0">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GB" sz="1600" dirty="0" smtClean="0">
                          <a:latin typeface="Trebuchet MS" panose="020B0603020202020204" pitchFamily="34" charset="0"/>
                        </a:rPr>
                        <a:t>9</a:t>
                      </a:r>
                      <a:endParaRPr lang="en-GB" sz="1600" dirty="0">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GB" sz="1600" dirty="0">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3591770"/>
                  </a:ext>
                </a:extLst>
              </a:tr>
              <a:tr h="476116">
                <a:tc>
                  <a:txBody>
                    <a:bodyPr/>
                    <a:lstStyle/>
                    <a:p>
                      <a:pPr algn="ctr"/>
                      <a:r>
                        <a:rPr lang="en-GB" sz="1600" dirty="0" smtClean="0">
                          <a:latin typeface="Trebuchet MS" panose="020B0603020202020204" pitchFamily="34" charset="0"/>
                        </a:rPr>
                        <a:t>5</a:t>
                      </a:r>
                      <a:endParaRPr lang="en-GB" sz="1600" dirty="0">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GB" sz="1600" dirty="0">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GB" sz="1600" dirty="0" smtClean="0">
                          <a:latin typeface="Trebuchet MS" panose="020B0603020202020204" pitchFamily="34" charset="0"/>
                        </a:rPr>
                        <a:t>10</a:t>
                      </a:r>
                      <a:endParaRPr lang="en-GB" sz="1600" dirty="0">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GB" sz="1600" dirty="0">
                        <a:latin typeface="Trebuchet MS" panose="020B0603020202020204" pitchFamily="34" charset="0"/>
                      </a:endParaRPr>
                    </a:p>
                  </a:txBody>
                  <a:tcPr anchor="ctr">
                    <a:lnL w="28575" cap="flat" cmpd="sng" algn="ctr">
                      <a:solidFill>
                        <a:schemeClr val="bg2">
                          <a:lumMod val="75000"/>
                        </a:schemeClr>
                      </a:solidFill>
                      <a:prstDash val="solid"/>
                      <a:round/>
                      <a:headEnd type="none" w="med" len="med"/>
                      <a:tailEnd type="none" w="med" len="med"/>
                    </a:lnL>
                    <a:lnR w="28575" cap="flat" cmpd="sng" algn="ctr">
                      <a:solidFill>
                        <a:schemeClr val="bg2">
                          <a:lumMod val="75000"/>
                        </a:schemeClr>
                      </a:solidFill>
                      <a:prstDash val="solid"/>
                      <a:round/>
                      <a:headEnd type="none" w="med" len="med"/>
                      <a:tailEnd type="none" w="med" len="med"/>
                    </a:lnR>
                    <a:lnT w="28575" cap="flat" cmpd="sng" algn="ctr">
                      <a:solidFill>
                        <a:schemeClr val="bg2">
                          <a:lumMod val="75000"/>
                        </a:schemeClr>
                      </a:solidFill>
                      <a:prstDash val="solid"/>
                      <a:round/>
                      <a:headEnd type="none" w="med" len="med"/>
                      <a:tailEnd type="none" w="med" len="med"/>
                    </a:lnT>
                    <a:lnB w="28575"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65286679"/>
                  </a:ext>
                </a:extLst>
              </a:tr>
            </a:tbl>
          </a:graphicData>
        </a:graphic>
      </p:graphicFrame>
    </p:spTree>
    <p:extLst>
      <p:ext uri="{BB962C8B-B14F-4D97-AF65-F5344CB8AC3E}">
        <p14:creationId xmlns:p14="http://schemas.microsoft.com/office/powerpoint/2010/main" val="3710042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253" y="882026"/>
            <a:ext cx="6858000" cy="8494633"/>
          </a:xfrm>
          <a:prstGeom prst="rect">
            <a:avLst/>
          </a:prstGeom>
          <a:noFill/>
        </p:spPr>
        <p:txBody>
          <a:bodyPr wrap="square" rtlCol="0">
            <a:spAutoFit/>
          </a:bodyPr>
          <a:lstStyle/>
          <a:p>
            <a:pPr marL="285722" indent="-285722">
              <a:buFont typeface="Wingdings" panose="05000000000000000000" pitchFamily="2" charset="2"/>
              <a:buChar char="§"/>
            </a:pPr>
            <a:r>
              <a:rPr lang="en-GB" sz="1400" dirty="0">
                <a:latin typeface="Trebuchet MS" panose="020B0603020202020204" pitchFamily="34" charset="0"/>
              </a:rPr>
              <a:t>List 4 things you are most excited about moving to WVC (</a:t>
            </a:r>
            <a:r>
              <a:rPr lang="en-GB" sz="1400" dirty="0" err="1">
                <a:latin typeface="Trebuchet MS" panose="020B0603020202020204" pitchFamily="34" charset="0"/>
              </a:rPr>
              <a:t>Witchford</a:t>
            </a:r>
            <a:r>
              <a:rPr lang="en-GB" sz="1400" dirty="0">
                <a:latin typeface="Trebuchet MS" panose="020B0603020202020204" pitchFamily="34" charset="0"/>
              </a:rPr>
              <a:t> Village College)</a:t>
            </a:r>
          </a:p>
          <a:p>
            <a:pPr marL="800021" lvl="1" indent="-342866">
              <a:lnSpc>
                <a:spcPct val="150000"/>
              </a:lnSpc>
              <a:buFont typeface="+mj-lt"/>
              <a:buAutoNum type="arabicPeriod"/>
            </a:pPr>
            <a:r>
              <a:rPr lang="en-GB" sz="1400" dirty="0">
                <a:latin typeface="Trebuchet MS" panose="020B0603020202020204" pitchFamily="34" charset="0"/>
              </a:rPr>
              <a:t> </a:t>
            </a:r>
          </a:p>
          <a:p>
            <a:pPr marL="800021" lvl="1" indent="-342866">
              <a:lnSpc>
                <a:spcPct val="150000"/>
              </a:lnSpc>
              <a:buFont typeface="+mj-lt"/>
              <a:buAutoNum type="arabicPeriod"/>
            </a:pPr>
            <a:r>
              <a:rPr lang="en-GB" sz="1400" dirty="0">
                <a:latin typeface="Trebuchet MS" panose="020B0603020202020204" pitchFamily="34" charset="0"/>
              </a:rPr>
              <a:t> </a:t>
            </a:r>
          </a:p>
          <a:p>
            <a:pPr marL="800021" lvl="1" indent="-342866">
              <a:lnSpc>
                <a:spcPct val="150000"/>
              </a:lnSpc>
              <a:buFont typeface="+mj-lt"/>
              <a:buAutoNum type="arabicPeriod"/>
            </a:pPr>
            <a:r>
              <a:rPr lang="en-GB" sz="1400" dirty="0">
                <a:latin typeface="Trebuchet MS" panose="020B0603020202020204" pitchFamily="34" charset="0"/>
              </a:rPr>
              <a:t> </a:t>
            </a:r>
          </a:p>
          <a:p>
            <a:pPr marL="800021" lvl="1" indent="-342866">
              <a:lnSpc>
                <a:spcPct val="150000"/>
              </a:lnSpc>
              <a:buFont typeface="+mj-lt"/>
              <a:buAutoNum type="arabicPeriod"/>
            </a:pPr>
            <a:r>
              <a:rPr lang="en-GB" sz="1400" dirty="0">
                <a:latin typeface="Trebuchet MS" panose="020B0603020202020204" pitchFamily="34" charset="0"/>
              </a:rPr>
              <a:t> </a:t>
            </a:r>
          </a:p>
          <a:p>
            <a:pPr marL="285722" indent="-285722">
              <a:buFont typeface="Wingdings" panose="05000000000000000000" pitchFamily="2" charset="2"/>
              <a:buChar char="§"/>
            </a:pPr>
            <a:r>
              <a:rPr lang="en-GB" sz="1400" dirty="0">
                <a:latin typeface="Trebuchet MS" panose="020B0603020202020204" pitchFamily="34" charset="0"/>
              </a:rPr>
              <a:t>List 4 things you are a little worried/nervous about </a:t>
            </a:r>
          </a:p>
          <a:p>
            <a:pPr marL="800021" lvl="1" indent="-342866">
              <a:lnSpc>
                <a:spcPct val="150000"/>
              </a:lnSpc>
              <a:buFont typeface="+mj-lt"/>
              <a:buAutoNum type="arabicPeriod"/>
            </a:pPr>
            <a:r>
              <a:rPr lang="en-GB" sz="1400" dirty="0">
                <a:latin typeface="Trebuchet MS" panose="020B0603020202020204" pitchFamily="34" charset="0"/>
              </a:rPr>
              <a:t> </a:t>
            </a:r>
          </a:p>
          <a:p>
            <a:pPr marL="800021" lvl="1" indent="-342866">
              <a:lnSpc>
                <a:spcPct val="150000"/>
              </a:lnSpc>
              <a:buFont typeface="+mj-lt"/>
              <a:buAutoNum type="arabicPeriod"/>
            </a:pPr>
            <a:r>
              <a:rPr lang="en-GB" sz="1400" dirty="0">
                <a:latin typeface="Trebuchet MS" panose="020B0603020202020204" pitchFamily="34" charset="0"/>
              </a:rPr>
              <a:t> </a:t>
            </a:r>
          </a:p>
          <a:p>
            <a:pPr marL="800021" lvl="1" indent="-342866">
              <a:lnSpc>
                <a:spcPct val="150000"/>
              </a:lnSpc>
              <a:buFont typeface="+mj-lt"/>
              <a:buAutoNum type="arabicPeriod"/>
            </a:pPr>
            <a:r>
              <a:rPr lang="en-GB" sz="1400" dirty="0">
                <a:latin typeface="Trebuchet MS" panose="020B0603020202020204" pitchFamily="34" charset="0"/>
              </a:rPr>
              <a:t> </a:t>
            </a:r>
          </a:p>
          <a:p>
            <a:pPr marL="800021" lvl="1" indent="-342866">
              <a:lnSpc>
                <a:spcPct val="150000"/>
              </a:lnSpc>
              <a:buFont typeface="+mj-lt"/>
              <a:buAutoNum type="arabicPeriod"/>
            </a:pPr>
            <a:r>
              <a:rPr lang="en-GB" sz="1400" dirty="0">
                <a:latin typeface="Trebuchet MS" panose="020B0603020202020204" pitchFamily="34" charset="0"/>
              </a:rPr>
              <a:t> </a:t>
            </a:r>
          </a:p>
          <a:p>
            <a:pPr marL="285722" indent="-285722">
              <a:buFont typeface="Wingdings" panose="05000000000000000000" pitchFamily="2" charset="2"/>
              <a:buChar char="§"/>
            </a:pPr>
            <a:r>
              <a:rPr lang="en-GB" sz="1400" dirty="0">
                <a:latin typeface="Trebuchet MS" panose="020B0603020202020204" pitchFamily="34" charset="0"/>
              </a:rPr>
              <a:t>List 4 things you would like to know about WVC</a:t>
            </a:r>
          </a:p>
          <a:p>
            <a:pPr marL="800021" lvl="1" indent="-342866">
              <a:lnSpc>
                <a:spcPct val="150000"/>
              </a:lnSpc>
              <a:buFont typeface="+mj-lt"/>
              <a:buAutoNum type="arabicPeriod"/>
            </a:pPr>
            <a:r>
              <a:rPr lang="en-GB" sz="1400" dirty="0">
                <a:latin typeface="Trebuchet MS" panose="020B0603020202020204" pitchFamily="34" charset="0"/>
              </a:rPr>
              <a:t> </a:t>
            </a:r>
          </a:p>
          <a:p>
            <a:pPr marL="800021" lvl="1" indent="-342866">
              <a:lnSpc>
                <a:spcPct val="150000"/>
              </a:lnSpc>
              <a:buFont typeface="+mj-lt"/>
              <a:buAutoNum type="arabicPeriod"/>
            </a:pPr>
            <a:r>
              <a:rPr lang="en-GB" sz="1400" dirty="0">
                <a:latin typeface="Trebuchet MS" panose="020B0603020202020204" pitchFamily="34" charset="0"/>
              </a:rPr>
              <a:t> </a:t>
            </a:r>
          </a:p>
          <a:p>
            <a:pPr lvl="1">
              <a:lnSpc>
                <a:spcPct val="150000"/>
              </a:lnSpc>
            </a:pPr>
            <a:r>
              <a:rPr lang="en-GB" sz="1400" dirty="0">
                <a:latin typeface="Trebuchet MS" panose="020B0603020202020204" pitchFamily="34" charset="0"/>
              </a:rPr>
              <a:t>3.</a:t>
            </a:r>
          </a:p>
          <a:p>
            <a:pPr lvl="1">
              <a:lnSpc>
                <a:spcPct val="150000"/>
              </a:lnSpc>
            </a:pPr>
            <a:r>
              <a:rPr lang="en-GB" sz="1400" dirty="0">
                <a:latin typeface="Trebuchet MS" panose="020B0603020202020204" pitchFamily="34" charset="0"/>
              </a:rPr>
              <a:t>4.</a:t>
            </a:r>
          </a:p>
          <a:p>
            <a:pPr marL="285722" indent="-285722">
              <a:buFont typeface="Wingdings" panose="05000000000000000000" pitchFamily="2" charset="2"/>
              <a:buChar char="§"/>
            </a:pPr>
            <a:r>
              <a:rPr lang="en-GB" sz="1400" dirty="0">
                <a:latin typeface="Trebuchet MS" panose="020B0603020202020204" pitchFamily="34" charset="0"/>
              </a:rPr>
              <a:t>List 4 things that will help you when moving to WVC</a:t>
            </a:r>
          </a:p>
          <a:p>
            <a:pPr marL="800021" lvl="1" indent="-342866">
              <a:lnSpc>
                <a:spcPct val="150000"/>
              </a:lnSpc>
              <a:buFont typeface="+mj-lt"/>
              <a:buAutoNum type="arabicPeriod"/>
            </a:pPr>
            <a:r>
              <a:rPr lang="en-GB" sz="1400" dirty="0">
                <a:latin typeface="Trebuchet MS" panose="020B0603020202020204" pitchFamily="34" charset="0"/>
              </a:rPr>
              <a:t> </a:t>
            </a:r>
          </a:p>
          <a:p>
            <a:pPr marL="800021" lvl="1" indent="-342866">
              <a:lnSpc>
                <a:spcPct val="150000"/>
              </a:lnSpc>
              <a:buFont typeface="+mj-lt"/>
              <a:buAutoNum type="arabicPeriod"/>
            </a:pPr>
            <a:r>
              <a:rPr lang="en-GB" sz="1400" dirty="0">
                <a:latin typeface="Trebuchet MS" panose="020B0603020202020204" pitchFamily="34" charset="0"/>
              </a:rPr>
              <a:t> </a:t>
            </a:r>
          </a:p>
          <a:p>
            <a:pPr marL="800021" lvl="1" indent="-342866">
              <a:lnSpc>
                <a:spcPct val="150000"/>
              </a:lnSpc>
              <a:buFont typeface="+mj-lt"/>
              <a:buAutoNum type="arabicPeriod"/>
            </a:pPr>
            <a:r>
              <a:rPr lang="en-GB" sz="1400" dirty="0">
                <a:latin typeface="Trebuchet MS" panose="020B0603020202020204" pitchFamily="34" charset="0"/>
              </a:rPr>
              <a:t> </a:t>
            </a:r>
          </a:p>
          <a:p>
            <a:pPr marL="800021" lvl="1" indent="-342866">
              <a:lnSpc>
                <a:spcPct val="150000"/>
              </a:lnSpc>
              <a:buFont typeface="+mj-lt"/>
              <a:buAutoNum type="arabicPeriod"/>
            </a:pPr>
            <a:r>
              <a:rPr lang="en-GB" sz="1400" dirty="0">
                <a:latin typeface="Trebuchet MS" panose="020B0603020202020204" pitchFamily="34" charset="0"/>
              </a:rPr>
              <a:t> </a:t>
            </a:r>
          </a:p>
          <a:p>
            <a:pPr marL="285722" indent="-285722">
              <a:buFont typeface="Wingdings" panose="05000000000000000000" pitchFamily="2" charset="2"/>
              <a:buChar char="§"/>
            </a:pPr>
            <a:r>
              <a:rPr lang="en-GB" sz="1400" dirty="0">
                <a:latin typeface="Trebuchet MS" panose="020B0603020202020204" pitchFamily="34" charset="0"/>
              </a:rPr>
              <a:t>List 4 differences between your primary school and WVC</a:t>
            </a:r>
          </a:p>
          <a:p>
            <a:pPr marL="800021" lvl="1" indent="-342866">
              <a:lnSpc>
                <a:spcPct val="150000"/>
              </a:lnSpc>
              <a:buFont typeface="+mj-lt"/>
              <a:buAutoNum type="arabicPeriod"/>
            </a:pPr>
            <a:r>
              <a:rPr lang="en-GB" sz="1400" dirty="0">
                <a:latin typeface="Trebuchet MS" panose="020B0603020202020204" pitchFamily="34" charset="0"/>
              </a:rPr>
              <a:t> </a:t>
            </a:r>
          </a:p>
          <a:p>
            <a:pPr marL="800021" lvl="1" indent="-342866">
              <a:lnSpc>
                <a:spcPct val="150000"/>
              </a:lnSpc>
              <a:buFont typeface="+mj-lt"/>
              <a:buAutoNum type="arabicPeriod"/>
            </a:pPr>
            <a:r>
              <a:rPr lang="en-GB" sz="1400" dirty="0">
                <a:latin typeface="Trebuchet MS" panose="020B0603020202020204" pitchFamily="34" charset="0"/>
              </a:rPr>
              <a:t> </a:t>
            </a:r>
          </a:p>
          <a:p>
            <a:pPr marL="800021" lvl="1" indent="-342866">
              <a:lnSpc>
                <a:spcPct val="150000"/>
              </a:lnSpc>
              <a:buFont typeface="+mj-lt"/>
              <a:buAutoNum type="arabicPeriod"/>
            </a:pPr>
            <a:r>
              <a:rPr lang="en-GB" sz="1400" dirty="0">
                <a:latin typeface="Trebuchet MS" panose="020B0603020202020204" pitchFamily="34" charset="0"/>
              </a:rPr>
              <a:t> </a:t>
            </a:r>
          </a:p>
          <a:p>
            <a:pPr marL="800021" lvl="1" indent="-342866">
              <a:lnSpc>
                <a:spcPct val="150000"/>
              </a:lnSpc>
              <a:buFont typeface="+mj-lt"/>
              <a:buAutoNum type="arabicPeriod"/>
            </a:pPr>
            <a:r>
              <a:rPr lang="en-GB" sz="1400" dirty="0">
                <a:latin typeface="Trebuchet MS" panose="020B0603020202020204" pitchFamily="34" charset="0"/>
              </a:rPr>
              <a:t> </a:t>
            </a:r>
          </a:p>
          <a:p>
            <a:pPr lvl="1">
              <a:lnSpc>
                <a:spcPct val="150000"/>
              </a:lnSpc>
            </a:pPr>
            <a:r>
              <a:rPr lang="en-GB" sz="1400" dirty="0">
                <a:latin typeface="Trebuchet MS" panose="020B0603020202020204" pitchFamily="34" charset="0"/>
              </a:rPr>
              <a:t>(you may want to show this to a parent/career so you can ask the school if your parent does not know)</a:t>
            </a:r>
          </a:p>
        </p:txBody>
      </p:sp>
      <p:sp>
        <p:nvSpPr>
          <p:cNvPr id="3" name="TextBox 2"/>
          <p:cNvSpPr txBox="1"/>
          <p:nvPr/>
        </p:nvSpPr>
        <p:spPr>
          <a:xfrm>
            <a:off x="172279" y="95845"/>
            <a:ext cx="7182678" cy="769313"/>
          </a:xfrm>
          <a:prstGeom prst="rect">
            <a:avLst/>
          </a:prstGeom>
          <a:noFill/>
        </p:spPr>
        <p:txBody>
          <a:bodyPr wrap="square" rtlCol="0">
            <a:spAutoFit/>
          </a:bodyPr>
          <a:lstStyle/>
          <a:p>
            <a:r>
              <a:rPr lang="en-GB" sz="4399" dirty="0">
                <a:solidFill>
                  <a:srgbClr val="26367B"/>
                </a:solidFill>
                <a:latin typeface="Ink Free" panose="03080402000500000000" pitchFamily="66" charset="0"/>
              </a:rPr>
              <a:t>Moving to Your New School</a:t>
            </a:r>
          </a:p>
        </p:txBody>
      </p:sp>
      <p:pic>
        <p:nvPicPr>
          <p:cNvPr id="7" name="Picture 6"/>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052527" y="1599614"/>
            <a:ext cx="1825352" cy="2779255"/>
          </a:xfrm>
          <a:prstGeom prst="rect">
            <a:avLst/>
          </a:prstGeom>
        </p:spPr>
      </p:pic>
    </p:spTree>
    <p:extLst>
      <p:ext uri="{BB962C8B-B14F-4D97-AF65-F5344CB8AC3E}">
        <p14:creationId xmlns:p14="http://schemas.microsoft.com/office/powerpoint/2010/main" val="1474303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2193</TotalTime>
  <Words>1859</Words>
  <Application>Microsoft Office PowerPoint</Application>
  <PresentationFormat>A4 Paper (210x297 mm)</PresentationFormat>
  <Paragraphs>545</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Century Gothic</vt:lpstr>
      <vt:lpstr>Ink Free</vt:lpstr>
      <vt:lpstr>Trebuchet MS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Your career is your pathway through life – a combination of living, learning and earning. During your time at primary school, you may have done activities that helped you to learn about the world of work and to imagine your future career. Now that you’re moving up to your secondary school, you will build on what you already know and begin to identify your own special skill set and understand your strengths and areas for improvement to equip you for the future.     Below, you can reflect on your achievements and how these can be used to produce evidence of skills and experiences. This exercise will help you recognise the value of a variety of achievements both in and out of school.</vt:lpstr>
      <vt:lpstr>All areas of life require skills. Some you can learn quickly, and others may take years of experience to get right. Some will be useful for jobs and some for other areas of life. Look at the list of skills below and use the extra space if you can think of any more. Tick if you think you already have this skill. Think about the skills that you could improve on and how you can achieve this.</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Eloise Marner</dc:creator>
  <cp:lastModifiedBy>Colin Tye</cp:lastModifiedBy>
  <cp:revision>45</cp:revision>
  <dcterms:created xsi:type="dcterms:W3CDTF">2020-04-09T12:00:21Z</dcterms:created>
  <dcterms:modified xsi:type="dcterms:W3CDTF">2020-06-22T10:27:29Z</dcterms:modified>
</cp:coreProperties>
</file>